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304" r:id="rId3"/>
    <p:sldId id="330" r:id="rId4"/>
    <p:sldId id="332" r:id="rId5"/>
    <p:sldId id="329" r:id="rId6"/>
    <p:sldId id="331" r:id="rId7"/>
    <p:sldId id="327" r:id="rId8"/>
    <p:sldId id="338" r:id="rId9"/>
    <p:sldId id="339" r:id="rId10"/>
    <p:sldId id="340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F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757" autoAdjust="0"/>
    <p:restoredTop sz="93508" autoAdjust="0"/>
  </p:normalViewPr>
  <p:slideViewPr>
    <p:cSldViewPr>
      <p:cViewPr>
        <p:scale>
          <a:sx n="80" d="100"/>
          <a:sy n="80" d="100"/>
        </p:scale>
        <p:origin x="-8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3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CB252-4568-4502-92E2-5FBC338B835E}" type="datetimeFigureOut">
              <a:rPr lang="nb-NO" smtClean="0"/>
              <a:t>10.05.2012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FCF23-2116-4BAF-9962-C267F3B2A6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993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0B57-05A4-4F61-A9D2-2BCC068195E3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2E07-1629-455A-B1A5-6627955394C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584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80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nb-NO" sz="2400" dirty="0" smtClean="0"/>
          </a:p>
          <a:p>
            <a:pPr lvl="0"/>
            <a:r>
              <a:rPr lang="nb-NO" b="1" dirty="0" smtClean="0"/>
              <a:t>Starte spill fra egen bane halvdel (spille til nærmeste spillbare medspiller – ikke langt og tilfeldig)</a:t>
            </a:r>
            <a:endParaRPr lang="nb-NO" sz="2400" b="0" dirty="0" smtClean="0"/>
          </a:p>
          <a:p>
            <a:pPr lvl="0"/>
            <a:r>
              <a:rPr lang="nb-NO" dirty="0" smtClean="0"/>
              <a:t>Bredt forsvar gir gode pasningsvalg</a:t>
            </a:r>
            <a:endParaRPr lang="nb-NO" sz="2400" dirty="0" smtClean="0"/>
          </a:p>
          <a:p>
            <a:pPr lvl="0"/>
            <a:r>
              <a:rPr lang="nb-NO" dirty="0" smtClean="0"/>
              <a:t>Bred midtbane og utnytte kant, spill mye på ving/kantspillere</a:t>
            </a:r>
            <a:endParaRPr lang="nb-NO" sz="2400" dirty="0" smtClean="0"/>
          </a:p>
          <a:p>
            <a:pPr lvl="0"/>
            <a:r>
              <a:rPr lang="nb-NO" b="1" dirty="0" smtClean="0"/>
              <a:t>	</a:t>
            </a:r>
          </a:p>
          <a:p>
            <a:pPr lvl="0"/>
            <a:r>
              <a:rPr lang="nb-NO" b="1" dirty="0" smtClean="0"/>
              <a:t>Spill og bevegelsesmønster i triangel form (ballfører har alltid to pasningsalternativer)</a:t>
            </a:r>
            <a:endParaRPr lang="nb-NO" sz="2400" dirty="0" smtClean="0"/>
          </a:p>
          <a:p>
            <a:pPr lvl="0"/>
            <a:r>
              <a:rPr lang="nb-NO" b="0" dirty="0" smtClean="0"/>
              <a:t>Fart og bevegelse (timing på pasning og løp + </a:t>
            </a:r>
            <a:r>
              <a:rPr lang="nb-NO" b="0" dirty="0" err="1" smtClean="0"/>
              <a:t>piraya</a:t>
            </a:r>
            <a:r>
              <a:rPr lang="nb-NO" b="0" dirty="0" smtClean="0"/>
              <a:t>)</a:t>
            </a:r>
          </a:p>
          <a:p>
            <a:pPr lvl="0"/>
            <a:r>
              <a:rPr lang="nb-NO" dirty="0" smtClean="0"/>
              <a:t>Det er lov å miste ballen, men ikke å gi den bort! “</a:t>
            </a:r>
            <a:r>
              <a:rPr lang="nb-NO" dirty="0" err="1" smtClean="0"/>
              <a:t>Piraya</a:t>
            </a:r>
            <a:r>
              <a:rPr lang="nb-NO" dirty="0" smtClean="0"/>
              <a:t>” (5 sekunders regelen)</a:t>
            </a:r>
            <a:r>
              <a:rPr lang="nb-NO" sz="2400" dirty="0" smtClean="0"/>
              <a:t> </a:t>
            </a:r>
          </a:p>
          <a:p>
            <a:pPr lvl="0"/>
            <a:r>
              <a:rPr lang="nb-NO" dirty="0" smtClean="0"/>
              <a:t>Slå og gå!</a:t>
            </a:r>
            <a:endParaRPr lang="nb-NO" sz="2400" dirty="0" smtClean="0"/>
          </a:p>
          <a:p>
            <a:pPr lvl="0"/>
            <a:endParaRPr lang="nb-NO" b="1" dirty="0" smtClean="0"/>
          </a:p>
          <a:p>
            <a:pPr lvl="0"/>
            <a:r>
              <a:rPr lang="nb-NO" b="1" dirty="0" err="1" smtClean="0"/>
              <a:t>Possession</a:t>
            </a:r>
            <a:r>
              <a:rPr lang="nb-NO" b="1" dirty="0" smtClean="0"/>
              <a:t> (holde ballen i laget ved samspill, vri, </a:t>
            </a:r>
            <a:r>
              <a:rPr lang="nb-NO" b="1" dirty="0" err="1" smtClean="0"/>
              <a:t>evt</a:t>
            </a:r>
            <a:r>
              <a:rPr lang="nb-NO" b="1" dirty="0" smtClean="0"/>
              <a:t> m/tilbakespill) </a:t>
            </a:r>
            <a:endParaRPr lang="nb-NO" sz="2400" b="0" dirty="0" smtClean="0"/>
          </a:p>
          <a:p>
            <a:pPr lvl="0"/>
            <a:r>
              <a:rPr lang="nb-NO" dirty="0" smtClean="0"/>
              <a:t>Raske pasninger (1/2 touch)</a:t>
            </a:r>
            <a:endParaRPr lang="nb-NO" sz="2400" dirty="0" smtClean="0"/>
          </a:p>
          <a:p>
            <a:pPr lvl="0"/>
            <a:r>
              <a:rPr lang="nb-NO" dirty="0" smtClean="0"/>
              <a:t>Bevegelse og “ta over” plass på banen (Y-øvelsen, Diamanten mfl)</a:t>
            </a:r>
            <a:endParaRPr lang="nb-NO" sz="2400" dirty="0" smtClean="0"/>
          </a:p>
          <a:p>
            <a:pPr lvl="0"/>
            <a:r>
              <a:rPr lang="nb-NO" dirty="0" smtClean="0"/>
              <a:t>Bruk keeper som en vendingsspiller (og en ekstra utespiller)</a:t>
            </a:r>
            <a:endParaRPr lang="nb-NO" sz="2400" dirty="0" smtClean="0"/>
          </a:p>
          <a:p>
            <a:pPr lvl="0"/>
            <a:r>
              <a:rPr lang="nb-NO" dirty="0" smtClean="0"/>
              <a:t>Noen ganger “roe” ned spillet, få overtak og starte angrep til rett tid</a:t>
            </a:r>
            <a:endParaRPr lang="nb-NO" sz="2400" dirty="0" smtClean="0"/>
          </a:p>
          <a:p>
            <a:pPr lvl="0"/>
            <a:endParaRPr lang="nb-NO" b="1" dirty="0" smtClean="0"/>
          </a:p>
          <a:p>
            <a:pPr lvl="0"/>
            <a:r>
              <a:rPr lang="nb-NO" b="1" dirty="0" smtClean="0"/>
              <a:t>Positiv og konstruktiv kommunikasjon og holdning </a:t>
            </a:r>
          </a:p>
          <a:p>
            <a:pPr lvl="0"/>
            <a:r>
              <a:rPr lang="nb-NO" dirty="0" smtClean="0"/>
              <a:t>Snakk sammen og hjelp hverandre. Opptre som et lag! Spill hverandre gode!</a:t>
            </a:r>
            <a:endParaRPr lang="nb-NO" sz="2400" dirty="0" smtClean="0"/>
          </a:p>
          <a:p>
            <a:pPr lvl="0"/>
            <a:r>
              <a:rPr lang="nb-NO" dirty="0" smtClean="0"/>
              <a:t>Når laget har ballen er alle spillere angrepsspillere, har vi ikke ballen er alle forsvarsspillere</a:t>
            </a:r>
            <a:r>
              <a:rPr lang="nb-NO" sz="3200" b="1" dirty="0" smtClean="0"/>
              <a:t>	</a:t>
            </a:r>
            <a:endParaRPr lang="nb-NO" sz="2400" dirty="0" smtClean="0"/>
          </a:p>
          <a:p>
            <a:r>
              <a:rPr lang="nb-NO" dirty="0" smtClean="0"/>
              <a:t> </a:t>
            </a:r>
            <a:endParaRPr lang="nb-NO" sz="2400" dirty="0" smtClean="0"/>
          </a:p>
          <a:p>
            <a:r>
              <a:rPr lang="nb-NO" b="1" dirty="0" smtClean="0"/>
              <a:t>B) 1 mot 1 ferdigheter offensivt og defensivt</a:t>
            </a:r>
            <a:endParaRPr lang="nb-NO" sz="1200" dirty="0" smtClean="0"/>
          </a:p>
          <a:p>
            <a:r>
              <a:rPr lang="nb-NO" u="sng" dirty="0" smtClean="0"/>
              <a:t>G2000 spillere skal ha: </a:t>
            </a:r>
            <a:endParaRPr lang="nb-NO" sz="2400" dirty="0" smtClean="0"/>
          </a:p>
          <a:p>
            <a:r>
              <a:rPr lang="nb-NO" dirty="0" smtClean="0"/>
              <a:t>Gode tekniske ferdigheter 1 mot 1</a:t>
            </a:r>
            <a:endParaRPr lang="nb-NO" sz="2400" dirty="0" smtClean="0"/>
          </a:p>
          <a:p>
            <a:r>
              <a:rPr lang="nb-NO" dirty="0" smtClean="0"/>
              <a:t>Drible, vendinger, finter, medtak, skudd, heading, starts &amp; </a:t>
            </a:r>
            <a:r>
              <a:rPr lang="nb-NO" dirty="0" err="1" smtClean="0"/>
              <a:t>stops</a:t>
            </a:r>
            <a:r>
              <a:rPr lang="nb-NO" dirty="0" smtClean="0"/>
              <a:t>, ”kroppsspråk” - som del av fintebegrepet</a:t>
            </a:r>
            <a:endParaRPr lang="nb-NO" sz="2400" dirty="0" smtClean="0"/>
          </a:p>
          <a:p>
            <a:r>
              <a:rPr lang="nb-NO" dirty="0" smtClean="0"/>
              <a:t> </a:t>
            </a:r>
            <a:endParaRPr lang="nb-NO" sz="2400" dirty="0" smtClean="0"/>
          </a:p>
          <a:p>
            <a:r>
              <a:rPr lang="nb-NO" dirty="0" smtClean="0"/>
              <a:t>Gode taktiske ferdigheter 1 mot 1</a:t>
            </a:r>
            <a:endParaRPr lang="nb-NO" sz="2400" dirty="0" smtClean="0"/>
          </a:p>
          <a:p>
            <a:r>
              <a:rPr lang="nb-NO" dirty="0" smtClean="0"/>
              <a:t>Timing på takling/finte/vending, møte og skjerme ballen, bevegelse i forhold til hvor ballen lander/spretter, kort corner, styre ballfører, sikre, dempe fart på ballfører, taklinger, ”lese” motstander, avspark, frispark, innkast, overtall</a:t>
            </a:r>
            <a:endParaRPr lang="nb-NO" sz="2400" dirty="0" smtClean="0"/>
          </a:p>
          <a:p>
            <a:r>
              <a:rPr lang="nb-NO" dirty="0" smtClean="0"/>
              <a:t> </a:t>
            </a:r>
            <a:endParaRPr lang="nb-NO" sz="2400" dirty="0" smtClean="0"/>
          </a:p>
          <a:p>
            <a:r>
              <a:rPr lang="nb-NO" dirty="0" smtClean="0"/>
              <a:t>Kunne gjennomføre spill og formasjonsøvelser som setter opp 1 mot 1 situasjoner</a:t>
            </a:r>
            <a:endParaRPr lang="nb-NO" sz="2400" dirty="0" smtClean="0"/>
          </a:p>
          <a:p>
            <a:r>
              <a:rPr lang="nb-NO" dirty="0" smtClean="0"/>
              <a:t> </a:t>
            </a:r>
            <a:endParaRPr lang="nb-NO" sz="2400" dirty="0" smtClean="0"/>
          </a:p>
          <a:p>
            <a:r>
              <a:rPr lang="nb-NO" b="1" dirty="0" smtClean="0"/>
              <a:t>C) Forstå relasjonelle og strukturelle grunnprinsipper</a:t>
            </a:r>
            <a:endParaRPr lang="nb-NO" sz="1200" dirty="0" smtClean="0"/>
          </a:p>
          <a:p>
            <a:r>
              <a:rPr lang="nb-NO" dirty="0" smtClean="0"/>
              <a:t>Spilleforståelse og</a:t>
            </a:r>
            <a:r>
              <a:rPr lang="nb-NO" baseline="0" dirty="0" smtClean="0"/>
              <a:t> valg</a:t>
            </a:r>
            <a:endParaRPr lang="nb-NO" sz="2400" dirty="0" smtClean="0"/>
          </a:p>
          <a:p>
            <a:r>
              <a:rPr lang="nb-NO" dirty="0" smtClean="0"/>
              <a:t> </a:t>
            </a:r>
            <a:endParaRPr lang="nb-NO" sz="2400" dirty="0" smtClean="0"/>
          </a:p>
          <a:p>
            <a:r>
              <a:rPr lang="nb-NO" b="1" dirty="0" smtClean="0"/>
              <a:t>D) Offensiv og underholdende</a:t>
            </a:r>
            <a:endParaRPr lang="nb-NO" sz="1200" dirty="0" smtClean="0"/>
          </a:p>
          <a:p>
            <a:r>
              <a:rPr lang="nb-NO" dirty="0" smtClean="0"/>
              <a:t>Ta risiko for å skape målsjanser og våge å tape!</a:t>
            </a:r>
            <a:endParaRPr lang="nb-NO" sz="2400" dirty="0" smtClean="0"/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800" dirty="0" smtClean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000" dirty="0" smtClean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000" dirty="0" smtClean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000" dirty="0" smtClean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FE4A00-D50B-4556-8FDA-1E43DCD51E02}" type="slidenum">
              <a:rPr lang="nb-NO"/>
              <a:pPr/>
              <a:t>7</a:t>
            </a:fld>
            <a:endParaRPr lang="nb-NO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62E07-1629-455A-B1A5-6627955394C5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CD14-DAC9-456D-8067-4D501D5FA000}" type="datetimeFigureOut">
              <a:rPr lang="nb-NO" smtClean="0"/>
              <a:pPr/>
              <a:t>10.05.2012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3CC8-7C7E-4A5F-9C46-898C93A5138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188979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2051720" y="1571612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kstSylinder 10"/>
          <p:cNvSpPr txBox="1"/>
          <p:nvPr/>
        </p:nvSpPr>
        <p:spPr>
          <a:xfrm>
            <a:off x="2092948" y="85723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Spillermøte 7 mai G2000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17948"/>
            <a:ext cx="3330989" cy="221510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05064"/>
            <a:ext cx="3339468" cy="217275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48" y="1772816"/>
            <a:ext cx="3191964" cy="243113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39" y="4278443"/>
            <a:ext cx="3185973" cy="2123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3084912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85926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897341" y="461363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Kapteinens rolle</a:t>
            </a:r>
          </a:p>
          <a:p>
            <a:pPr algn="ctr"/>
            <a:r>
              <a:rPr lang="nb-NO" sz="2400" dirty="0" smtClean="0">
                <a:ea typeface="SimSun" charset="0"/>
                <a:cs typeface="SimSun" charset="0"/>
              </a:rPr>
              <a:t>(De som vil skal være kaptein 1 kamp i serien)</a:t>
            </a:r>
            <a:endParaRPr lang="nb-NO" sz="4000" dirty="0">
              <a:ea typeface="SimSun" charset="0"/>
              <a:cs typeface="SimSu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1188" y="2171720"/>
            <a:ext cx="799147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400" dirty="0" smtClean="0"/>
              <a:t>Være en lagspiller og ha respekt for alle medspillere og motspillere, hvis behov ta avgjørelser på banen!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400" dirty="0" smtClean="0"/>
              <a:t>Positiv og roper høyt og tydelig til medspillere!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400" dirty="0" smtClean="0"/>
              <a:t>Depper ikke, men oppildner til kamp hvis vi ligger under!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400" dirty="0" smtClean="0"/>
              <a:t>Bindeledd mellom spillere og dommer, samt spillere og trener!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400" dirty="0" smtClean="0"/>
              <a:t>Står først ved fair-play hilsen!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nb-NO" sz="2400" dirty="0"/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4000" i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</p:txBody>
      </p:sp>
      <p:pic>
        <p:nvPicPr>
          <p:cNvPr id="2050" name="Picture 2" descr="http://t1.gstatic.com/images?q=tbn:ANd9GcQCTyTscqY8ssHPOYUtWNB8i39xp_fAQqrmrtlJlT-tJu2H3z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987" y="4963938"/>
            <a:ext cx="2038676" cy="132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4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2799184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14488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907704" y="1000108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Agenda</a:t>
            </a:r>
          </a:p>
        </p:txBody>
      </p:sp>
      <p:sp>
        <p:nvSpPr>
          <p:cNvPr id="12" name="Ellipse 11"/>
          <p:cNvSpPr/>
          <p:nvPr/>
        </p:nvSpPr>
        <p:spPr>
          <a:xfrm>
            <a:off x="1928794" y="264318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/>
              <a:t>1</a:t>
            </a:r>
            <a:endParaRPr lang="nb-NO" sz="2800" dirty="0"/>
          </a:p>
        </p:txBody>
      </p:sp>
      <p:sp>
        <p:nvSpPr>
          <p:cNvPr id="13" name="Ellipse 12"/>
          <p:cNvSpPr/>
          <p:nvPr/>
        </p:nvSpPr>
        <p:spPr>
          <a:xfrm>
            <a:off x="1928794" y="364331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/>
              <a:t>2</a:t>
            </a:r>
            <a:endParaRPr lang="nb-NO" sz="2800" dirty="0"/>
          </a:p>
        </p:txBody>
      </p:sp>
      <p:sp>
        <p:nvSpPr>
          <p:cNvPr id="14" name="Ellipse 13"/>
          <p:cNvSpPr/>
          <p:nvPr/>
        </p:nvSpPr>
        <p:spPr>
          <a:xfrm>
            <a:off x="1928794" y="464344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/>
              <a:t>3</a:t>
            </a:r>
            <a:endParaRPr lang="nb-NO" sz="2800" dirty="0"/>
          </a:p>
        </p:txBody>
      </p:sp>
      <p:sp>
        <p:nvSpPr>
          <p:cNvPr id="15" name="Ellipse 14"/>
          <p:cNvSpPr/>
          <p:nvPr/>
        </p:nvSpPr>
        <p:spPr>
          <a:xfrm>
            <a:off x="1928794" y="564357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/>
              <a:t>4</a:t>
            </a:r>
            <a:endParaRPr lang="nb-NO" sz="2800" dirty="0"/>
          </a:p>
        </p:txBody>
      </p:sp>
      <p:sp>
        <p:nvSpPr>
          <p:cNvPr id="16" name="Avrundet rektangel 15"/>
          <p:cNvSpPr/>
          <p:nvPr/>
        </p:nvSpPr>
        <p:spPr>
          <a:xfrm>
            <a:off x="3000364" y="2571744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dirty="0" smtClean="0"/>
              <a:t>Spillestil i Nordstrand Fotball	</a:t>
            </a:r>
            <a:endParaRPr lang="nb-NO" sz="2400" dirty="0"/>
          </a:p>
        </p:txBody>
      </p:sp>
      <p:sp>
        <p:nvSpPr>
          <p:cNvPr id="17" name="Avrundet rektangel 16"/>
          <p:cNvSpPr/>
          <p:nvPr/>
        </p:nvSpPr>
        <p:spPr>
          <a:xfrm>
            <a:off x="3000364" y="5539127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2400" dirty="0" smtClean="0"/>
          </a:p>
          <a:p>
            <a:r>
              <a:rPr lang="nb-NO" sz="2400" dirty="0" smtClean="0"/>
              <a:t>Personlig utvikling og </a:t>
            </a:r>
            <a:r>
              <a:rPr lang="nb-NO" sz="2400" dirty="0" err="1"/>
              <a:t>lagquiz</a:t>
            </a:r>
            <a:endParaRPr lang="nb-NO" sz="2400" dirty="0"/>
          </a:p>
          <a:p>
            <a:endParaRPr lang="nb-NO" sz="2400" dirty="0"/>
          </a:p>
        </p:txBody>
      </p:sp>
      <p:sp>
        <p:nvSpPr>
          <p:cNvPr id="19" name="Avrundet rektangel 18"/>
          <p:cNvSpPr/>
          <p:nvPr/>
        </p:nvSpPr>
        <p:spPr>
          <a:xfrm>
            <a:off x="3013173" y="3570489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dirty="0" smtClean="0"/>
              <a:t>G2000 kultur</a:t>
            </a:r>
            <a:endParaRPr lang="nb-NO" sz="2400" dirty="0"/>
          </a:p>
        </p:txBody>
      </p:sp>
      <p:sp>
        <p:nvSpPr>
          <p:cNvPr id="20" name="Avrundet rektangel 19"/>
          <p:cNvSpPr/>
          <p:nvPr/>
        </p:nvSpPr>
        <p:spPr>
          <a:xfrm>
            <a:off x="2983595" y="4564149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dirty="0" smtClean="0"/>
              <a:t>Seriestart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3084912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85926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907704" y="105273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/>
              <a:t>Spillestil i Nordstrand fotball</a:t>
            </a:r>
            <a:endParaRPr lang="nb-NO" sz="3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1188" y="1906488"/>
            <a:ext cx="7993259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r>
              <a:rPr lang="nb-NO" dirty="0"/>
              <a:t> </a:t>
            </a:r>
            <a:r>
              <a:rPr lang="nb-NO" b="1" dirty="0" smtClean="0"/>
              <a:t>Hovedintensjonen </a:t>
            </a:r>
            <a:r>
              <a:rPr lang="nb-NO" b="1" dirty="0"/>
              <a:t>er å være et ”spillende” fotballag der alle spillere opplever fotballglede!</a:t>
            </a:r>
            <a:endParaRPr lang="nb-NO" sz="2400" dirty="0"/>
          </a:p>
          <a:p>
            <a:r>
              <a:rPr lang="nb-NO" b="1" dirty="0"/>
              <a:t> </a:t>
            </a:r>
            <a:endParaRPr lang="nb-NO" sz="2400" dirty="0"/>
          </a:p>
          <a:p>
            <a:pPr lvl="0"/>
            <a:r>
              <a:rPr lang="nb-NO" b="1" dirty="0" smtClean="0"/>
              <a:t>1) Effektivt </a:t>
            </a:r>
            <a:r>
              <a:rPr lang="nb-NO" b="1" dirty="0"/>
              <a:t>pasningsspill med hensiktsmessig tempo </a:t>
            </a:r>
            <a:endParaRPr lang="nb-NO" b="1" dirty="0" smtClean="0"/>
          </a:p>
          <a:p>
            <a:pPr marL="1085850" lvl="2" indent="-171450">
              <a:buFont typeface="Arial" pitchFamily="34" charset="0"/>
              <a:buChar char="•"/>
            </a:pPr>
            <a:r>
              <a:rPr lang="nb-NO" sz="1200" dirty="0" smtClean="0"/>
              <a:t>Starte spill fra egen banehalvdel (tilbakespill, keeper som «utespiller», vri)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nb-NO" sz="1200" dirty="0" smtClean="0"/>
              <a:t>Trekant (alltid to pasningsvalg)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nb-NO" sz="1200" dirty="0" smtClean="0"/>
              <a:t>Fart og bevegelse (spille hverandre gode ved å løpe i ledig rom, slå og gå)</a:t>
            </a:r>
          </a:p>
          <a:p>
            <a:r>
              <a:rPr lang="nb-NO" b="1" dirty="0"/>
              <a:t> </a:t>
            </a:r>
            <a:endParaRPr lang="nb-NO" b="1" dirty="0" smtClean="0"/>
          </a:p>
          <a:p>
            <a:r>
              <a:rPr lang="nb-NO" b="1" dirty="0" smtClean="0"/>
              <a:t>2) 1 mot 1 ferdigheter offensivt og defensivt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nb-NO" sz="1200" dirty="0" smtClean="0"/>
              <a:t>Teknisk (trene hjemme på skudd, finter, vendinger, heade, innkast, demping, medtak)</a:t>
            </a:r>
            <a:endParaRPr lang="nb-NO" sz="1200" dirty="0"/>
          </a:p>
          <a:p>
            <a:pPr marL="1085850" lvl="2" indent="-171450">
              <a:buFont typeface="Arial" pitchFamily="34" charset="0"/>
              <a:buChar char="•"/>
            </a:pPr>
            <a:r>
              <a:rPr lang="nb-NO" sz="1200" dirty="0" smtClean="0"/>
              <a:t>Taktisk (timing, «lure triks», bevegelse, posisjoner, samarbeid)</a:t>
            </a:r>
          </a:p>
          <a:p>
            <a:pPr marL="1085850" lvl="2" indent="-171450">
              <a:buFont typeface="Arial" pitchFamily="34" charset="0"/>
              <a:buChar char="•"/>
            </a:pPr>
            <a:endParaRPr lang="nb-NO" sz="1200" dirty="0"/>
          </a:p>
          <a:p>
            <a:r>
              <a:rPr lang="nb-NO" b="1" dirty="0" smtClean="0"/>
              <a:t>3) Relasjonelle og strukturelle grunnprinsipper (4-4-2 og 4-3-3)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nb-NO" sz="1200" dirty="0" smtClean="0"/>
              <a:t>Spilleforståelse </a:t>
            </a:r>
            <a:r>
              <a:rPr lang="nb-NO" sz="1200" dirty="0"/>
              <a:t>og </a:t>
            </a:r>
            <a:r>
              <a:rPr lang="nb-NO" sz="1200" dirty="0" smtClean="0"/>
              <a:t>valg (posisjon og rolle på banen, bredde, tenke 2 skritt frem…)</a:t>
            </a:r>
            <a:endParaRPr lang="nb-NO" sz="1200" dirty="0"/>
          </a:p>
          <a:p>
            <a:endParaRPr lang="nb-NO" b="1" dirty="0" smtClean="0"/>
          </a:p>
          <a:p>
            <a:r>
              <a:rPr lang="nb-NO" b="1" dirty="0" smtClean="0"/>
              <a:t>4) Offensivt og underholdende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nb-NO" sz="1200" dirty="0" smtClean="0"/>
              <a:t>Ta </a:t>
            </a:r>
            <a:r>
              <a:rPr lang="nb-NO" sz="1200" dirty="0"/>
              <a:t>risiko for å skape målsjanser og våge å tape</a:t>
            </a:r>
            <a:r>
              <a:rPr lang="nb-NO" sz="1200" dirty="0" smtClean="0"/>
              <a:t>! (KULE KAMPER = MANGE TILSUKERE)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5999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3084912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85926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907704" y="105273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G 2000 kultur</a:t>
            </a:r>
            <a:endParaRPr lang="nb-NO" sz="2400" dirty="0" smtClean="0">
              <a:ea typeface="SimSun" charset="0"/>
              <a:cs typeface="SimSu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1188" y="1988840"/>
            <a:ext cx="799147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r>
              <a:rPr lang="nb-NO" dirty="0" smtClean="0"/>
              <a:t>Vi </a:t>
            </a:r>
            <a:r>
              <a:rPr lang="nb-NO" dirty="0"/>
              <a:t>kjemper for </a:t>
            </a:r>
            <a:r>
              <a:rPr lang="nb-NO" b="1" dirty="0" smtClean="0"/>
              <a:t>LAGET</a:t>
            </a:r>
          </a:p>
          <a:p>
            <a:r>
              <a:rPr lang="nb-NO" dirty="0" smtClean="0"/>
              <a:t>	….til det beste for laget</a:t>
            </a:r>
          </a:p>
          <a:p>
            <a:r>
              <a:rPr lang="nb-NO" dirty="0" smtClean="0"/>
              <a:t>	….når vi har ballen er alle i angrep, når vi ikke har ballen er alle i forsvar</a:t>
            </a:r>
          </a:p>
          <a:p>
            <a:endParaRPr lang="nb-NO" dirty="0" smtClean="0"/>
          </a:p>
          <a:p>
            <a:r>
              <a:rPr lang="nb-NO" dirty="0" smtClean="0"/>
              <a:t>Vi </a:t>
            </a:r>
            <a:r>
              <a:rPr lang="nb-NO" dirty="0"/>
              <a:t>er </a:t>
            </a:r>
            <a:r>
              <a:rPr lang="nb-NO" b="1" dirty="0"/>
              <a:t>KOMPISER</a:t>
            </a:r>
            <a:endParaRPr lang="nb-NO" dirty="0"/>
          </a:p>
          <a:p>
            <a:pPr>
              <a:lnSpc>
                <a:spcPct val="150000"/>
              </a:lnSpc>
            </a:pPr>
            <a:r>
              <a:rPr lang="nb-NO" dirty="0" smtClean="0"/>
              <a:t>	</a:t>
            </a:r>
            <a:r>
              <a:rPr lang="nb-NO" b="1" dirty="0" smtClean="0"/>
              <a:t>…..alle </a:t>
            </a:r>
            <a:r>
              <a:rPr lang="nb-NO" dirty="0" smtClean="0"/>
              <a:t>skal ha det gøy på trening og kamp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	….toleranse </a:t>
            </a:r>
            <a:r>
              <a:rPr lang="nb-NO" dirty="0"/>
              <a:t>for andres feil og egne feil</a:t>
            </a:r>
          </a:p>
          <a:p>
            <a:r>
              <a:rPr lang="nb-NO" dirty="0"/>
              <a:t>	</a:t>
            </a:r>
            <a:r>
              <a:rPr lang="nb-NO" u="sng" dirty="0" smtClean="0"/>
              <a:t>….nulltoleranse </a:t>
            </a:r>
            <a:r>
              <a:rPr lang="nb-NO" u="sng" dirty="0"/>
              <a:t>for negativ omtale til/om: </a:t>
            </a:r>
            <a:r>
              <a:rPr lang="nb-NO" dirty="0"/>
              <a:t>Medspiller, Motspiller, Trener </a:t>
            </a:r>
            <a:r>
              <a:rPr lang="nb-NO" dirty="0" smtClean="0"/>
              <a:t>	og Dommer</a:t>
            </a:r>
          </a:p>
          <a:p>
            <a:endParaRPr lang="nb-NO" dirty="0" smtClean="0"/>
          </a:p>
          <a:p>
            <a:r>
              <a:rPr lang="nb-NO" dirty="0" smtClean="0"/>
              <a:t>Vi </a:t>
            </a:r>
            <a:r>
              <a:rPr lang="nb-NO" dirty="0"/>
              <a:t>gir oss </a:t>
            </a:r>
            <a:r>
              <a:rPr lang="nb-NO" b="1" dirty="0" smtClean="0"/>
              <a:t>ALDRI</a:t>
            </a:r>
          </a:p>
          <a:p>
            <a:r>
              <a:rPr lang="nb-NO" dirty="0"/>
              <a:t>	</a:t>
            </a:r>
            <a:r>
              <a:rPr lang="nb-NO" dirty="0" smtClean="0"/>
              <a:t>….positiv mental innstilling</a:t>
            </a:r>
          </a:p>
          <a:p>
            <a:r>
              <a:rPr lang="nb-NO" dirty="0"/>
              <a:t>	</a:t>
            </a:r>
            <a:r>
              <a:rPr lang="nb-NO" dirty="0" smtClean="0"/>
              <a:t>….1-3 i første omgang er en mulighet </a:t>
            </a:r>
            <a:endParaRPr lang="nb-NO" dirty="0"/>
          </a:p>
          <a:p>
            <a:pPr>
              <a:lnSpc>
                <a:spcPct val="150000"/>
              </a:lnSpc>
            </a:pPr>
            <a:endParaRPr lang="nb-NO" dirty="0" smtClean="0"/>
          </a:p>
          <a:p>
            <a:pPr lvl="0"/>
            <a:endParaRPr lang="nb-NO" dirty="0" smtClean="0"/>
          </a:p>
          <a:p>
            <a:r>
              <a:rPr lang="nb-NO" b="1" dirty="0"/>
              <a:t> </a:t>
            </a:r>
            <a:endParaRPr lang="nb-NO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nb-NO" dirty="0"/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i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3084912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85926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907704" y="105273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Spillerens hverdag</a:t>
            </a:r>
            <a:endParaRPr lang="nb-NO" sz="2400" dirty="0" smtClean="0">
              <a:ea typeface="SimSun" charset="0"/>
              <a:cs typeface="SimSu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1188" y="2171720"/>
            <a:ext cx="799147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2900">
              <a:buFont typeface="Arial" pitchFamily="34" charset="0"/>
              <a:buChar char="•"/>
            </a:pPr>
            <a:r>
              <a:rPr lang="nb-NO" sz="2000" dirty="0" smtClean="0"/>
              <a:t>Mandag 	17:30 </a:t>
            </a:r>
            <a:r>
              <a:rPr lang="nb-NO" sz="2000" dirty="0"/>
              <a:t>- </a:t>
            </a:r>
            <a:r>
              <a:rPr lang="nb-NO" sz="2000" dirty="0" smtClean="0"/>
              <a:t>19:00</a:t>
            </a:r>
            <a:endParaRPr lang="nb-NO" sz="2000" dirty="0"/>
          </a:p>
          <a:p>
            <a:pPr marL="342900" indent="-342900">
              <a:buFont typeface="Arial" pitchFamily="34" charset="0"/>
              <a:buChar char="•"/>
            </a:pPr>
            <a:endParaRPr lang="nn-NO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n-NO" sz="2000" dirty="0" smtClean="0"/>
              <a:t>Fredag 	17:30 </a:t>
            </a:r>
            <a:r>
              <a:rPr lang="nn-NO" sz="2000" dirty="0"/>
              <a:t>- </a:t>
            </a:r>
            <a:r>
              <a:rPr lang="nn-NO" sz="2000" dirty="0" smtClean="0"/>
              <a:t>19:00</a:t>
            </a:r>
          </a:p>
          <a:p>
            <a:pPr marL="342900" indent="-342900">
              <a:buFont typeface="Arial" pitchFamily="34" charset="0"/>
              <a:buChar char="•"/>
            </a:pPr>
            <a:endParaRPr lang="nn-NO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n-NO" sz="2000" dirty="0" smtClean="0"/>
              <a:t>Egentrening (web, flyer, YouTube)</a:t>
            </a:r>
            <a:endParaRPr lang="nn-NO" sz="2000" dirty="0"/>
          </a:p>
          <a:p>
            <a:endParaRPr lang="nb-NO" sz="1400" i="1" dirty="0" smtClean="0"/>
          </a:p>
          <a:p>
            <a:pPr marL="285750" indent="-285750">
              <a:buFontTx/>
              <a:buChar char="-"/>
            </a:pPr>
            <a:r>
              <a:rPr lang="nb-NO" sz="1400" i="1" dirty="0" smtClean="0"/>
              <a:t>Husk </a:t>
            </a:r>
            <a:r>
              <a:rPr lang="nb-NO" sz="1400" i="1" dirty="0"/>
              <a:t>oppmøte 10 min før oppsatt </a:t>
            </a:r>
            <a:r>
              <a:rPr lang="nb-NO" sz="1400" i="1" dirty="0" smtClean="0"/>
              <a:t>treningstid</a:t>
            </a:r>
          </a:p>
          <a:p>
            <a:pPr marL="285750" indent="-285750">
              <a:buFontTx/>
              <a:buChar char="-"/>
            </a:pPr>
            <a:endParaRPr lang="nb-NO" sz="1400" i="1" dirty="0" smtClean="0"/>
          </a:p>
          <a:p>
            <a:pPr marL="285750" indent="-285750">
              <a:buFontTx/>
              <a:buChar char="-"/>
            </a:pPr>
            <a:r>
              <a:rPr lang="nb-NO" sz="1400" i="1" dirty="0" smtClean="0"/>
              <a:t>Ha med sekk/bag m/drikke</a:t>
            </a:r>
            <a:r>
              <a:rPr lang="nb-NO" sz="1400" i="1" dirty="0"/>
              <a:t>, leggskinn, joggesko, </a:t>
            </a:r>
            <a:r>
              <a:rPr lang="nb-NO" sz="1400" i="1" dirty="0" smtClean="0"/>
              <a:t>skifte</a:t>
            </a:r>
          </a:p>
          <a:p>
            <a:endParaRPr lang="nb-NO" sz="1400" i="1" dirty="0" smtClean="0"/>
          </a:p>
          <a:p>
            <a:pPr marL="285750" indent="-285750">
              <a:buFontTx/>
              <a:buChar char="-"/>
            </a:pPr>
            <a:r>
              <a:rPr lang="nb-NO" sz="1400" i="1" dirty="0" smtClean="0"/>
              <a:t>Ikke kjefting</a:t>
            </a:r>
          </a:p>
          <a:p>
            <a:pPr marL="285750" indent="-285750">
              <a:buFontTx/>
              <a:buChar char="-"/>
            </a:pPr>
            <a:endParaRPr lang="nb-NO" sz="1400" i="1" dirty="0"/>
          </a:p>
          <a:p>
            <a:pPr marL="285750" indent="-285750">
              <a:buFontTx/>
              <a:buChar char="-"/>
            </a:pPr>
            <a:r>
              <a:rPr lang="nb-NO" sz="1400" i="1" dirty="0" smtClean="0"/>
              <a:t>Disiplin og fokus på øvelser</a:t>
            </a:r>
            <a:endParaRPr lang="nb-NO" sz="1400" i="1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nb-NO" sz="2400" dirty="0"/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4000" i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32" y="3429000"/>
            <a:ext cx="21717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33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3084912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85926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907704" y="105273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Treningsgrupper</a:t>
            </a:r>
            <a:endParaRPr lang="nb-NO" sz="2400" dirty="0" smtClean="0">
              <a:ea typeface="SimSun" charset="0"/>
              <a:cs typeface="SimSu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1188" y="2171720"/>
            <a:ext cx="799147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2900">
              <a:buFont typeface="Arial" pitchFamily="34" charset="0"/>
              <a:buChar char="•"/>
            </a:pPr>
            <a:r>
              <a:rPr lang="nb-NO" sz="2400" dirty="0"/>
              <a:t>Naturlig å dele inn i treningsgrupper der man trener på noen lunde jevnt nivå (NIF, NFF, andre sporter) deler av treningen</a:t>
            </a:r>
          </a:p>
          <a:p>
            <a:pPr marL="342900" indent="-342900">
              <a:buFont typeface="Arial" pitchFamily="34" charset="0"/>
              <a:buChar char="•"/>
            </a:pPr>
            <a:endParaRPr lang="nb-NO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b-NO" sz="2400" b="1" dirty="0" smtClean="0"/>
              <a:t>TRYGGHET </a:t>
            </a:r>
            <a:r>
              <a:rPr lang="nb-NO" sz="2400" b="1" dirty="0"/>
              <a:t>vs. UTFORDRINGER) + MESTRING = TRIVSEL OG UTVIKLING </a:t>
            </a:r>
            <a:endParaRPr lang="nb-NO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nb-NO" sz="2400" dirty="0" smtClean="0"/>
              <a:t>Alle skal kjenne noen på sin gruppe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b-NO" sz="2400" dirty="0" smtClean="0"/>
              <a:t>1-5 grupper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b-NO" sz="2400" dirty="0" smtClean="0"/>
              <a:t>Halvparten av treningstid samlet</a:t>
            </a:r>
          </a:p>
          <a:p>
            <a:endParaRPr lang="nb-NO" sz="2400" dirty="0" smtClean="0"/>
          </a:p>
          <a:p>
            <a:endParaRPr lang="nb-NO" sz="2400" dirty="0"/>
          </a:p>
          <a:p>
            <a:pPr marL="342900" indent="-342900">
              <a:buFont typeface="Arial" pitchFamily="34" charset="0"/>
              <a:buChar char="•"/>
            </a:pPr>
            <a:endParaRPr lang="nb-NO" sz="2400" dirty="0" smtClean="0"/>
          </a:p>
          <a:p>
            <a:endParaRPr lang="nb-NO" sz="2400" dirty="0"/>
          </a:p>
          <a:p>
            <a:r>
              <a:rPr lang="nb-NO" sz="2400" dirty="0"/>
              <a:t> </a:t>
            </a:r>
          </a:p>
          <a:p>
            <a:r>
              <a:rPr lang="nb-NO" sz="2400" dirty="0"/>
              <a:t> 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nb-NO" sz="2400" dirty="0"/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4000" i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</p:txBody>
      </p:sp>
      <p:pic>
        <p:nvPicPr>
          <p:cNvPr id="7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243097"/>
            <a:ext cx="3191964" cy="24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1223797"/>
            <a:ext cx="82296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 smtClean="0">
                <a:latin typeface="+mn-lt"/>
                <a:ea typeface="+mn-ea"/>
                <a:cs typeface="+mn-cs"/>
              </a:rPr>
              <a:t>Serien 2012</a:t>
            </a:r>
          </a:p>
          <a:p>
            <a:pPr algn="l"/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5" name="Rett linje 4"/>
          <p:cNvCxnSpPr/>
          <p:nvPr/>
        </p:nvCxnSpPr>
        <p:spPr>
          <a:xfrm>
            <a:off x="2195736" y="1571612"/>
            <a:ext cx="5040560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1188" y="2060848"/>
            <a:ext cx="7993259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sz="2400" b="1" dirty="0" smtClean="0">
                <a:solidFill>
                  <a:srgbClr val="0066CC"/>
                </a:solidFill>
                <a:ea typeface="SimSun" charset="0"/>
                <a:cs typeface="SimSun" charset="0"/>
              </a:rPr>
              <a:t> 6 serielag i 7er serien</a:t>
            </a:r>
          </a:p>
          <a:p>
            <a:pPr lvl="1">
              <a:spcBef>
                <a:spcPts val="638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sz="2400" dirty="0">
                <a:solidFill>
                  <a:schemeClr val="bg1">
                    <a:lumMod val="50000"/>
                  </a:schemeClr>
                </a:solidFill>
                <a:ea typeface="SimSun" charset="0"/>
                <a:cs typeface="SimSun" charset="0"/>
              </a:rPr>
              <a:t> </a:t>
            </a:r>
            <a:r>
              <a:rPr lang="nb-NO" sz="2400" dirty="0" smtClean="0">
                <a:solidFill>
                  <a:schemeClr val="bg1">
                    <a:lumMod val="50000"/>
                  </a:schemeClr>
                </a:solidFill>
                <a:ea typeface="SimSun" charset="0"/>
                <a:cs typeface="SimSun" charset="0"/>
              </a:rPr>
              <a:t>54 spillere. Noen lag har 8 spillere, andre har 11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 smtClean="0">
              <a:solidFill>
                <a:schemeClr val="bg1">
                  <a:lumMod val="50000"/>
                </a:schemeClr>
              </a:solidFill>
              <a:ea typeface="SimSun" charset="0"/>
              <a:cs typeface="SimSun" charset="0"/>
            </a:endParaRP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sz="2400" dirty="0" smtClean="0">
                <a:solidFill>
                  <a:srgbClr val="0066CC"/>
                </a:solidFill>
                <a:ea typeface="SimSun" charset="0"/>
                <a:cs typeface="SimSun" charset="0"/>
              </a:rPr>
              <a:t> </a:t>
            </a:r>
            <a:r>
              <a:rPr lang="nb-NO" sz="2400" b="1" dirty="0" smtClean="0">
                <a:solidFill>
                  <a:srgbClr val="0066CC"/>
                </a:solidFill>
                <a:ea typeface="SimSun" charset="0"/>
                <a:cs typeface="SimSun" charset="0"/>
              </a:rPr>
              <a:t>2 bonuslag i 7er serien</a:t>
            </a:r>
          </a:p>
          <a:p>
            <a:pPr lvl="1">
              <a:spcBef>
                <a:spcPts val="638"/>
              </a:spcBef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sz="2400" dirty="0">
                <a:solidFill>
                  <a:schemeClr val="bg1">
                    <a:lumMod val="50000"/>
                  </a:schemeClr>
                </a:solidFill>
                <a:ea typeface="SimSun" charset="0"/>
                <a:cs typeface="SimSun" charset="0"/>
              </a:rPr>
              <a:t> </a:t>
            </a:r>
            <a:r>
              <a:rPr lang="nb-NO" sz="2400" dirty="0" smtClean="0">
                <a:solidFill>
                  <a:schemeClr val="bg1">
                    <a:lumMod val="50000"/>
                  </a:schemeClr>
                </a:solidFill>
                <a:ea typeface="SimSun" charset="0"/>
                <a:cs typeface="SimSun" charset="0"/>
              </a:rPr>
              <a:t>De mest ivrige blir nominert til de 9 bonus kampene</a:t>
            </a: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 smtClean="0">
              <a:solidFill>
                <a:schemeClr val="bg1">
                  <a:lumMod val="50000"/>
                </a:schemeClr>
              </a:solidFill>
              <a:ea typeface="SimSun" charset="0"/>
              <a:cs typeface="SimSun" charset="0"/>
            </a:endParaRP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sz="2400" b="1" dirty="0" smtClean="0">
                <a:solidFill>
                  <a:srgbClr val="0066CC"/>
                </a:solidFill>
                <a:ea typeface="SimSun" charset="0"/>
                <a:cs typeface="SimSun" charset="0"/>
              </a:rPr>
              <a:t> 1 serielag i 11er serien (3 div.)</a:t>
            </a:r>
            <a:r>
              <a:rPr lang="nb-NO" sz="2400" dirty="0">
                <a:solidFill>
                  <a:schemeClr val="bg1">
                    <a:lumMod val="50000"/>
                  </a:schemeClr>
                </a:solidFill>
                <a:ea typeface="SimSun" charset="0"/>
                <a:cs typeface="SimSun" charset="0"/>
              </a:rPr>
              <a:t/>
            </a:r>
            <a:br>
              <a:rPr lang="nb-NO" sz="2400" dirty="0">
                <a:solidFill>
                  <a:schemeClr val="bg1">
                    <a:lumMod val="50000"/>
                  </a:schemeClr>
                </a:solidFill>
                <a:ea typeface="SimSun" charset="0"/>
                <a:cs typeface="SimSun" charset="0"/>
              </a:rPr>
            </a:br>
            <a:endParaRPr lang="nb-NO" sz="2400" dirty="0" smtClean="0">
              <a:solidFill>
                <a:schemeClr val="bg1">
                  <a:lumMod val="50000"/>
                </a:schemeClr>
              </a:solidFill>
              <a:ea typeface="SimSun" charset="0"/>
              <a:cs typeface="SimSun" charset="0"/>
            </a:endParaRP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sz="2400" dirty="0" smtClean="0">
                <a:solidFill>
                  <a:schemeClr val="bg1">
                    <a:lumMod val="50000"/>
                  </a:schemeClr>
                </a:solidFill>
                <a:ea typeface="SimSun" charset="0"/>
                <a:cs typeface="SimSun" charset="0"/>
              </a:rPr>
              <a:t> Deltagelse med G99 i 11er serien (2 div.)</a:t>
            </a:r>
            <a:endParaRPr lang="nb-NO" sz="2400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4000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962" y="4707657"/>
            <a:ext cx="5329038" cy="167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323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3084912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85926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835696" y="1010625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Personlig utvikling</a:t>
            </a:r>
            <a:endParaRPr lang="nb-NO" sz="2400" dirty="0" smtClean="0">
              <a:ea typeface="SimSun" charset="0"/>
              <a:cs typeface="SimSu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1188" y="2171720"/>
            <a:ext cx="799147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1">
              <a:lnSpc>
                <a:spcPct val="150000"/>
              </a:lnSpc>
            </a:pPr>
            <a:r>
              <a:rPr lang="nb-NO" b="1" dirty="0" smtClean="0"/>
              <a:t>Egenutvikling: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Teknikk – 20 minutter daglig (trikse, finte, vende, pasning vegg)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Taktikk – YouTube, fotballkamper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Fysisk – Styrke, kondisjon, spenst</a:t>
            </a:r>
          </a:p>
          <a:p>
            <a:pPr lvl="1"/>
            <a:endParaRPr lang="nb-NO" sz="2000" dirty="0" smtClean="0"/>
          </a:p>
          <a:p>
            <a:pPr lvl="1">
              <a:lnSpc>
                <a:spcPct val="150000"/>
              </a:lnSpc>
            </a:pPr>
            <a:r>
              <a:rPr lang="nb-NO" sz="2000" b="1" dirty="0" smtClean="0"/>
              <a:t>Mentalt:</a:t>
            </a:r>
            <a:endParaRPr lang="nb-NO" sz="2000" b="1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/>
              <a:t>Takle nederlag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Innstilling og disiplin</a:t>
            </a:r>
            <a:endParaRPr lang="nb-NO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Mål før, under og etter</a:t>
            </a:r>
            <a:endParaRPr lang="nb-NO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nb-NO" sz="2400" dirty="0"/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4000" i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193" y="4149080"/>
            <a:ext cx="36957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 rot="16200000">
            <a:off x="-2799184" y="3084912"/>
            <a:ext cx="6858000" cy="1259632"/>
          </a:xfrm>
        </p:spPr>
        <p:txBody>
          <a:bodyPr>
            <a:noAutofit/>
          </a:bodyPr>
          <a:lstStyle/>
          <a:p>
            <a:pPr algn="l"/>
            <a:r>
              <a:rPr lang="nb-NO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8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nb-NO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flag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5696" cy="122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ett linje 7"/>
          <p:cNvCxnSpPr/>
          <p:nvPr/>
        </p:nvCxnSpPr>
        <p:spPr>
          <a:xfrm>
            <a:off x="1907704" y="1785926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835696" y="1010625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Tips and tricks</a:t>
            </a:r>
            <a:endParaRPr lang="nb-NO" sz="2400" dirty="0" smtClean="0">
              <a:ea typeface="SimSun" charset="0"/>
              <a:cs typeface="SimSu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1188" y="2171720"/>
            <a:ext cx="799147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1">
              <a:lnSpc>
                <a:spcPct val="150000"/>
              </a:lnSpc>
            </a:pPr>
            <a:r>
              <a:rPr lang="nb-NO" b="1" dirty="0" smtClean="0"/>
              <a:t>Score mål og hindre å slippe inn mål!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Spill medspilleren din god! </a:t>
            </a:r>
          </a:p>
          <a:p>
            <a:pPr lvl="1">
              <a:lnSpc>
                <a:spcPct val="150000"/>
              </a:lnSpc>
            </a:pPr>
            <a:r>
              <a:rPr lang="nb-NO" dirty="0"/>
              <a:t>Trekant og korte presise pasninger!</a:t>
            </a:r>
          </a:p>
          <a:p>
            <a:pPr lvl="1">
              <a:lnSpc>
                <a:spcPct val="150000"/>
              </a:lnSpc>
            </a:pPr>
            <a:r>
              <a:rPr lang="nb-NO" dirty="0" err="1" smtClean="0"/>
              <a:t>Piraya</a:t>
            </a:r>
            <a:r>
              <a:rPr lang="nb-NO" dirty="0" smtClean="0"/>
              <a:t>! (5 sekunders regelen)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Slå og gå!</a:t>
            </a:r>
          </a:p>
          <a:p>
            <a:pPr lvl="1">
              <a:lnSpc>
                <a:spcPct val="150000"/>
              </a:lnSpc>
            </a:pPr>
            <a:r>
              <a:rPr lang="nb-NO" dirty="0" err="1" smtClean="0"/>
              <a:t>Xavi</a:t>
            </a:r>
            <a:r>
              <a:rPr lang="nb-NO" dirty="0" smtClean="0"/>
              <a:t> nakken!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10 m regelen!</a:t>
            </a:r>
          </a:p>
          <a:p>
            <a:pPr lvl="1">
              <a:lnSpc>
                <a:spcPct val="150000"/>
              </a:lnSpc>
            </a:pPr>
            <a:r>
              <a:rPr lang="nb-NO" dirty="0" smtClean="0"/>
              <a:t>VRI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nb-NO" sz="2400" dirty="0"/>
          </a:p>
          <a:p>
            <a:pPr>
              <a:lnSpc>
                <a:spcPct val="100000"/>
              </a:lnSpc>
              <a:spcBef>
                <a:spcPts val="638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2400" dirty="0">
              <a:solidFill>
                <a:schemeClr val="bg1">
                  <a:lumMod val="65000"/>
                </a:schemeClr>
              </a:solidFill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4000" i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  <a:p>
            <a:pPr algn="ctr">
              <a:lnSpc>
                <a:spcPct val="100000"/>
              </a:lnSpc>
              <a:spcBef>
                <a:spcPts val="63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b-NO" sz="3200" dirty="0">
              <a:solidFill>
                <a:srgbClr val="000066"/>
              </a:solidFill>
              <a:latin typeface="Calibri" charset="0"/>
              <a:ea typeface="SimSun" charset="0"/>
              <a:cs typeface="SimSun" charset="0"/>
            </a:endParaRPr>
          </a:p>
        </p:txBody>
      </p:sp>
      <p:pic>
        <p:nvPicPr>
          <p:cNvPr id="9" name="Bil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89040"/>
            <a:ext cx="3330989" cy="221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6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341</Words>
  <Application>Microsoft Office PowerPoint</Application>
  <PresentationFormat>Skjermfremvisning (4:3)</PresentationFormat>
  <Paragraphs>190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Serien 2012    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Tron Mathisen</dc:creator>
  <cp:lastModifiedBy>Rolf</cp:lastModifiedBy>
  <cp:revision>216</cp:revision>
  <dcterms:created xsi:type="dcterms:W3CDTF">2010-06-22T07:51:52Z</dcterms:created>
  <dcterms:modified xsi:type="dcterms:W3CDTF">2012-05-10T10:46:14Z</dcterms:modified>
</cp:coreProperties>
</file>