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3" r:id="rId7"/>
    <p:sldId id="260" r:id="rId8"/>
    <p:sldId id="266" r:id="rId9"/>
    <p:sldId id="265" r:id="rId10"/>
    <p:sldId id="264" r:id="rId11"/>
    <p:sldId id="261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81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13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11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68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02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71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95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8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7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81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726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6A90E-9C16-4924-8972-3EE0E8C2809E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B6A90-7C98-4179-ACD2-D4059A55F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64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strand-if.no/sider/tekst.asp?side=684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dball.no/p1.asp?p=2000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6"/>
            <a:ext cx="9144000" cy="33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Nå som vi skal starte med turneringer &amp; kamper </a:t>
            </a:r>
            <a:r>
              <a:rPr lang="nb-NO" sz="2800" dirty="0" smtClean="0">
                <a:sym typeface="Wingdings" panose="05000000000000000000" pitchFamily="2" charset="2"/>
              </a:rPr>
              <a:t></a:t>
            </a:r>
            <a:endParaRPr lang="nb-N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960440" cy="523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529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2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000" dirty="0" smtClean="0"/>
              <a:t>Regler</a:t>
            </a:r>
          </a:p>
          <a:p>
            <a:r>
              <a:rPr lang="nb-NO" sz="2000" dirty="0" smtClean="0"/>
              <a:t>Du er ansvarlig for det/de barna du har med på trening</a:t>
            </a:r>
          </a:p>
          <a:p>
            <a:r>
              <a:rPr lang="nb-NO" sz="2000" dirty="0" smtClean="0"/>
              <a:t>Foreldre må vente i garderoben mens treningen pågår</a:t>
            </a:r>
          </a:p>
          <a:p>
            <a:r>
              <a:rPr lang="nb-NO" sz="2000" dirty="0" smtClean="0"/>
              <a:t>Fint om alle barna har spist og gått på do før oppstart</a:t>
            </a:r>
          </a:p>
          <a:p>
            <a:r>
              <a:rPr lang="nb-NO" sz="2000" dirty="0" smtClean="0"/>
              <a:t>Bevisstgjøring av barna i forkant</a:t>
            </a:r>
          </a:p>
          <a:p>
            <a:pPr lvl="1"/>
            <a:r>
              <a:rPr lang="nb-NO" sz="1800" dirty="0" smtClean="0"/>
              <a:t>Vi hører på trenerne og respekterer de reglene som er under trening</a:t>
            </a:r>
          </a:p>
          <a:p>
            <a:pPr lvl="1"/>
            <a:r>
              <a:rPr lang="nb-NO" sz="1800" dirty="0" smtClean="0"/>
              <a:t>Ingen klatring i ribbevegg/klatrevegg</a:t>
            </a:r>
          </a:p>
          <a:p>
            <a:pPr lvl="1"/>
            <a:r>
              <a:rPr lang="nb-NO" sz="1800" dirty="0" smtClean="0"/>
              <a:t>Innestemme……</a:t>
            </a:r>
          </a:p>
          <a:p>
            <a:pPr lvl="1"/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9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Inn- og utmeldingsskjema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Flere frivillige</a:t>
            </a:r>
          </a:p>
          <a:p>
            <a:pPr lvl="1"/>
            <a:r>
              <a:rPr lang="nb-NO" sz="2000" dirty="0" smtClean="0"/>
              <a:t>Cupansvarlig</a:t>
            </a:r>
          </a:p>
          <a:p>
            <a:pPr lvl="1"/>
            <a:r>
              <a:rPr lang="nb-NO" sz="2000" dirty="0" smtClean="0"/>
              <a:t>Økonomiansvarlig</a:t>
            </a:r>
          </a:p>
          <a:p>
            <a:pPr lvl="1"/>
            <a:r>
              <a:rPr lang="nb-NO" sz="2000" dirty="0" smtClean="0"/>
              <a:t>Trenere</a:t>
            </a:r>
          </a:p>
          <a:p>
            <a:pPr lvl="1"/>
            <a:endParaRPr lang="nb-NO" sz="2400" dirty="0"/>
          </a:p>
          <a:p>
            <a:pPr marL="57150" indent="0">
              <a:buNone/>
            </a:pPr>
            <a:r>
              <a:rPr lang="nb-NO" sz="2800" dirty="0" smtClean="0"/>
              <a:t>Vakter</a:t>
            </a:r>
          </a:p>
          <a:p>
            <a:pPr marL="57150" indent="0">
              <a:buNone/>
            </a:pPr>
            <a:r>
              <a:rPr lang="nb-NO" sz="2800" dirty="0" smtClean="0"/>
              <a:t>Venteliste</a:t>
            </a:r>
            <a:endParaRPr lang="nb-NO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Økonomi</a:t>
            </a:r>
          </a:p>
          <a:p>
            <a:r>
              <a:rPr lang="nb-NO" sz="2000" dirty="0" smtClean="0"/>
              <a:t>200 til lagkassen</a:t>
            </a:r>
          </a:p>
          <a:p>
            <a:r>
              <a:rPr lang="nb-NO" sz="2000" dirty="0" smtClean="0"/>
              <a:t>27 av har betalt til nå (av 42)</a:t>
            </a:r>
          </a:p>
          <a:p>
            <a:endParaRPr lang="nb-NO" sz="2000" dirty="0" smtClean="0"/>
          </a:p>
          <a:p>
            <a:r>
              <a:rPr lang="nb-NO" sz="2000" dirty="0" smtClean="0"/>
              <a:t>Skal dekke isposer, førstehjelpsskrin </a:t>
            </a:r>
            <a:r>
              <a:rPr lang="nb-NO" sz="2000" dirty="0" err="1" smtClean="0"/>
              <a:t>m.m</a:t>
            </a:r>
            <a:endParaRPr lang="nb-NO" sz="2000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403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35496" y="6488668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>
                <a:hlinkClick r:id="rId3"/>
              </a:rPr>
              <a:t>http://www.nordstrand-if.no/sider/tekst.asp?side=6840</a:t>
            </a:r>
            <a:r>
              <a:rPr lang="nb-NO" sz="1600" dirty="0" smtClean="0"/>
              <a:t>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1541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Kontaktpersoner</a:t>
            </a:r>
          </a:p>
          <a:p>
            <a:pPr marL="0" indent="0">
              <a:buNone/>
            </a:pPr>
            <a:r>
              <a:rPr lang="nb-NO" sz="2000" b="1" dirty="0" smtClean="0"/>
              <a:t>Trenere</a:t>
            </a:r>
          </a:p>
          <a:p>
            <a:pPr marL="0" indent="0">
              <a:buNone/>
            </a:pPr>
            <a:r>
              <a:rPr lang="nb-NO" sz="2000" dirty="0" err="1" smtClean="0"/>
              <a:t>Raif</a:t>
            </a:r>
            <a:r>
              <a:rPr lang="nb-NO" sz="2000" dirty="0" smtClean="0"/>
              <a:t> </a:t>
            </a:r>
            <a:r>
              <a:rPr lang="nb-NO" sz="2000" dirty="0" err="1" smtClean="0"/>
              <a:t>Aaker</a:t>
            </a:r>
            <a:r>
              <a:rPr lang="nb-NO" sz="2000" dirty="0" smtClean="0"/>
              <a:t> (Hovedtrener)</a:t>
            </a:r>
          </a:p>
          <a:p>
            <a:pPr marL="0" indent="0">
              <a:buNone/>
            </a:pPr>
            <a:r>
              <a:rPr lang="nb-NO" sz="2000" dirty="0" smtClean="0"/>
              <a:t>Tonje Grymyr</a:t>
            </a:r>
          </a:p>
          <a:p>
            <a:pPr marL="0" indent="0">
              <a:buNone/>
            </a:pPr>
            <a:r>
              <a:rPr lang="nb-NO" sz="2000" dirty="0" smtClean="0"/>
              <a:t>Monica Bjertnes Natvig</a:t>
            </a:r>
          </a:p>
          <a:p>
            <a:pPr marL="0" indent="0">
              <a:buNone/>
            </a:pPr>
            <a:r>
              <a:rPr lang="nb-NO" sz="2000" dirty="0" smtClean="0"/>
              <a:t>Anne Cecilie Eriksson</a:t>
            </a:r>
          </a:p>
          <a:p>
            <a:pPr marL="0" indent="0">
              <a:buNone/>
            </a:pPr>
            <a:r>
              <a:rPr lang="nb-NO" sz="2000" dirty="0" smtClean="0"/>
              <a:t>Elisabeth Skjelle </a:t>
            </a:r>
            <a:r>
              <a:rPr lang="nb-NO" sz="2000" dirty="0" err="1" smtClean="0"/>
              <a:t>Aasdal</a:t>
            </a: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Marte </a:t>
            </a:r>
            <a:r>
              <a:rPr lang="nb-NO" sz="2000" dirty="0" err="1" smtClean="0"/>
              <a:t>Heierstad</a:t>
            </a: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Linda Kling</a:t>
            </a:r>
          </a:p>
          <a:p>
            <a:pPr marL="0" indent="0">
              <a:buNone/>
            </a:pPr>
            <a:r>
              <a:rPr lang="nb-NO" sz="2000" dirty="0" smtClean="0"/>
              <a:t>Stein </a:t>
            </a:r>
            <a:r>
              <a:rPr lang="nb-NO" sz="2000" dirty="0" err="1" smtClean="0"/>
              <a:t>Elmenhorst</a:t>
            </a: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Christian Lorentz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 smtClean="0"/>
              <a:t>Foreldrekontakt: 	</a:t>
            </a:r>
            <a:r>
              <a:rPr lang="nb-NO" sz="2000" dirty="0" smtClean="0"/>
              <a:t>Ida Svele</a:t>
            </a:r>
          </a:p>
          <a:p>
            <a:pPr marL="0" indent="0">
              <a:buNone/>
            </a:pPr>
            <a:r>
              <a:rPr lang="nb-NO" sz="2000" b="1" dirty="0" smtClean="0"/>
              <a:t>Webansvarlig: </a:t>
            </a:r>
            <a:r>
              <a:rPr lang="nb-NO" sz="2000" dirty="0" smtClean="0"/>
              <a:t>	Anne-Mette Platou Ophus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286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Treningstider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sz="1900" dirty="0" smtClean="0"/>
              <a:t>Gymsalen på Lambertseter </a:t>
            </a:r>
            <a:r>
              <a:rPr lang="nb-NO" sz="1900" dirty="0" err="1" smtClean="0"/>
              <a:t>vgs</a:t>
            </a:r>
            <a:r>
              <a:rPr lang="nb-NO" sz="1900" dirty="0" smtClean="0"/>
              <a:t> torsdager 17-18</a:t>
            </a:r>
          </a:p>
          <a:p>
            <a:r>
              <a:rPr lang="nb-NO" sz="1900" dirty="0" smtClean="0"/>
              <a:t>Det er viktig at barna har med egen drikkeflaske, innesko, og egen håndball  ferdig pumpet </a:t>
            </a:r>
            <a:r>
              <a:rPr lang="nb-NO" sz="1900" dirty="0" smtClean="0">
                <a:sym typeface="Wingdings" pitchFamily="2" charset="2"/>
              </a:rPr>
              <a:t>)</a:t>
            </a:r>
            <a:endParaRPr lang="nb-NO" sz="1900" dirty="0"/>
          </a:p>
          <a:p>
            <a:r>
              <a:rPr lang="nb-NO" sz="1900" dirty="0" smtClean="0"/>
              <a:t>Mellom 40 og 25 spillere pr trening (det er godt vi ikke er så store…</a:t>
            </a:r>
            <a:r>
              <a:rPr lang="nb-NO" sz="1900" dirty="0" smtClean="0">
                <a:sym typeface="Wingdings" panose="05000000000000000000" pitchFamily="2" charset="2"/>
              </a:rPr>
              <a:t>)</a:t>
            </a:r>
            <a:endParaRPr lang="nb-NO" sz="1900" dirty="0" smtClean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531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Oppvarming</a:t>
            </a:r>
            <a:r>
              <a:rPr lang="nb-NO" b="1" dirty="0"/>
              <a:t>: HAUK &amp; DUE (5 min)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«5» </a:t>
            </a:r>
            <a:r>
              <a:rPr lang="nb-NO" dirty="0"/>
              <a:t>stasjoner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Stasjon </a:t>
            </a:r>
            <a:r>
              <a:rPr lang="nb-NO" b="1" dirty="0"/>
              <a:t>1: Spille håndball på to mål (10 min</a:t>
            </a:r>
            <a:r>
              <a:rPr lang="nb-NO" b="1" dirty="0" smtClean="0"/>
              <a:t>)</a:t>
            </a:r>
            <a:endParaRPr lang="nb-NO" b="1" dirty="0"/>
          </a:p>
          <a:p>
            <a:r>
              <a:rPr lang="nb-NO" dirty="0"/>
              <a:t>Trene på ikke å tråkke på </a:t>
            </a:r>
            <a:r>
              <a:rPr lang="nb-NO" dirty="0" smtClean="0"/>
              <a:t>streken</a:t>
            </a:r>
            <a:endParaRPr lang="nb-NO" dirty="0"/>
          </a:p>
          <a:p>
            <a:r>
              <a:rPr lang="nb-NO" dirty="0"/>
              <a:t>Skyte på mål i </a:t>
            </a:r>
            <a:r>
              <a:rPr lang="nb-NO" dirty="0" smtClean="0"/>
              <a:t>angrep</a:t>
            </a:r>
            <a:endParaRPr lang="nb-NO" dirty="0"/>
          </a:p>
          <a:p>
            <a:r>
              <a:rPr lang="nb-NO" dirty="0"/>
              <a:t>Stå i forsvar («opp med hendene»)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Stasjon </a:t>
            </a:r>
            <a:r>
              <a:rPr lang="nb-NO" b="1" dirty="0"/>
              <a:t>2: Sentringer (10 min</a:t>
            </a:r>
            <a:r>
              <a:rPr lang="nb-NO" b="1" dirty="0" smtClean="0"/>
              <a:t>)</a:t>
            </a:r>
            <a:endParaRPr lang="nb-NO" b="1" dirty="0"/>
          </a:p>
          <a:p>
            <a:r>
              <a:rPr lang="nb-NO" dirty="0"/>
              <a:t>Par (eller 3 spillere) kaster ballen til </a:t>
            </a:r>
            <a:r>
              <a:rPr lang="nb-NO" dirty="0" smtClean="0"/>
              <a:t>hverandre</a:t>
            </a:r>
            <a:endParaRPr lang="nb-NO" dirty="0"/>
          </a:p>
          <a:p>
            <a:r>
              <a:rPr lang="nb-NO" dirty="0"/>
              <a:t>Kaster med sprett i </a:t>
            </a:r>
            <a:r>
              <a:rPr lang="nb-NO" dirty="0" smtClean="0"/>
              <a:t>bakken</a:t>
            </a:r>
            <a:endParaRPr lang="nb-NO" dirty="0"/>
          </a:p>
          <a:p>
            <a:r>
              <a:rPr lang="nb-NO" dirty="0"/>
              <a:t>Kaster uten </a:t>
            </a:r>
            <a:r>
              <a:rPr lang="nb-NO" dirty="0" smtClean="0"/>
              <a:t>sprett</a:t>
            </a:r>
            <a:endParaRPr lang="nb-NO" dirty="0"/>
          </a:p>
          <a:p>
            <a:r>
              <a:rPr lang="nb-NO" dirty="0"/>
              <a:t>Husk «tomlene bak» + med en arm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Stasjon </a:t>
            </a:r>
            <a:r>
              <a:rPr lang="nb-NO" b="1" dirty="0"/>
              <a:t>3: Gris (10 min</a:t>
            </a:r>
            <a:r>
              <a:rPr lang="nb-NO" b="1" dirty="0" smtClean="0"/>
              <a:t>)</a:t>
            </a:r>
            <a:endParaRPr lang="nb-NO" b="1" dirty="0"/>
          </a:p>
          <a:p>
            <a:r>
              <a:rPr lang="nb-NO" dirty="0"/>
              <a:t>4 spillere </a:t>
            </a:r>
            <a:r>
              <a:rPr lang="nb-NO" dirty="0" smtClean="0"/>
              <a:t>sammen</a:t>
            </a:r>
            <a:endParaRPr lang="nb-NO" dirty="0"/>
          </a:p>
          <a:p>
            <a:r>
              <a:rPr lang="nb-NO" dirty="0"/>
              <a:t>1 står i midten og er «gris</a:t>
            </a:r>
            <a:r>
              <a:rPr lang="nb-NO" dirty="0" smtClean="0"/>
              <a:t>»</a:t>
            </a:r>
            <a:endParaRPr lang="nb-NO" dirty="0"/>
          </a:p>
          <a:p>
            <a:r>
              <a:rPr lang="nb-NO" dirty="0"/>
              <a:t>3 står rundt «grisen» og kaster ballen til </a:t>
            </a:r>
            <a:r>
              <a:rPr lang="nb-NO" dirty="0" smtClean="0"/>
              <a:t>hverandre</a:t>
            </a:r>
            <a:endParaRPr lang="nb-NO" dirty="0"/>
          </a:p>
          <a:p>
            <a:r>
              <a:rPr lang="nb-NO" dirty="0"/>
              <a:t>Når «grisen» tar ballen, bli den som kastet «gris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815588"/>
            <a:ext cx="2581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800" b="1" dirty="0" smtClean="0"/>
              <a:t>Stasjon 4: Skudd på keeper​(10 min)</a:t>
            </a:r>
            <a:endParaRPr lang="nb-NO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Keeper i 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Skyte på keeper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Varier skuddposisjon (på siden, foran, etc..)</a:t>
            </a:r>
          </a:p>
          <a:p>
            <a:endParaRPr lang="nb-NO" sz="1800" dirty="0" smtClean="0"/>
          </a:p>
          <a:p>
            <a:r>
              <a:rPr lang="nb-NO" sz="1800" b="1" dirty="0" smtClean="0"/>
              <a:t>Stasjon 5: Kanonball (10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Benk på midten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Halvparten av spillerne på hver side av benken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Det ene laget forsøker å treffe det andre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Spiller går ut om de blir truffet av ballen</a:t>
            </a:r>
          </a:p>
          <a:p>
            <a:pPr marL="0" indent="0">
              <a:buNone/>
            </a:pPr>
            <a:r>
              <a:rPr lang="nb-NO" sz="1800" dirty="0" smtClean="0"/>
              <a:t> </a:t>
            </a:r>
          </a:p>
          <a:p>
            <a:r>
              <a:rPr lang="nb-NO" sz="1800" b="1" dirty="0" smtClean="0"/>
              <a:t>Avslutning: STIV HEKS (trenerne er hekser) (5 min)</a:t>
            </a:r>
          </a:p>
          <a:p>
            <a:pPr marL="0" indent="0">
              <a:buNone/>
            </a:pPr>
            <a:r>
              <a:rPr lang="nb-NO" sz="1800" b="1" dirty="0" smtClean="0"/>
              <a:t/>
            </a:r>
            <a:br>
              <a:rPr lang="nb-NO" sz="1800" b="1" dirty="0" smtClean="0"/>
            </a:br>
            <a:endParaRPr lang="nb-NO" sz="1800" dirty="0" smtClean="0"/>
          </a:p>
          <a:p>
            <a:r>
              <a:rPr lang="nb-NO" sz="1800" b="1" dirty="0" smtClean="0"/>
              <a:t>Helt til slutt: KAMPROP</a:t>
            </a:r>
            <a:endParaRPr lang="nb-NO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6765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</a:t>
            </a:r>
            <a:r>
              <a:rPr lang="nb-NO" dirty="0" smtClean="0"/>
              <a:t>or alle</a:t>
            </a:r>
          </a:p>
          <a:p>
            <a:pPr lvl="1"/>
            <a:r>
              <a:rPr lang="nb-NO" sz="2000" dirty="0" smtClean="0"/>
              <a:t>Uavhengig ferdigheter</a:t>
            </a:r>
          </a:p>
          <a:p>
            <a:pPr lvl="1"/>
            <a:r>
              <a:rPr lang="nb-NO" sz="2000" dirty="0" smtClean="0"/>
              <a:t>Fysiske begrensninger</a:t>
            </a:r>
          </a:p>
          <a:p>
            <a:pPr lvl="1"/>
            <a:r>
              <a:rPr lang="nb-NO" sz="2000" dirty="0" smtClean="0"/>
              <a:t>Kulturell bakgrunn</a:t>
            </a:r>
          </a:p>
          <a:p>
            <a:pPr lvl="1"/>
            <a:r>
              <a:rPr lang="nb-NO" sz="2000" dirty="0" smtClean="0"/>
              <a:t>Utfordringer tilpasset individet</a:t>
            </a:r>
          </a:p>
          <a:p>
            <a:pPr lvl="1"/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251520" y="6309320"/>
            <a:ext cx="426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hlinkClick r:id="rId3"/>
              </a:rPr>
              <a:t>http://www.handball.no/p1.asp?p=20002</a:t>
            </a:r>
            <a:r>
              <a:rPr lang="nb-NO" b="1" dirty="0" smtClean="0"/>
              <a:t>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5354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Det sosiale er viktig</a:t>
            </a:r>
          </a:p>
          <a:p>
            <a:pPr lvl="1"/>
            <a:r>
              <a:rPr lang="nb-NO" sz="2000" dirty="0" smtClean="0"/>
              <a:t>Vennskap</a:t>
            </a:r>
          </a:p>
          <a:p>
            <a:pPr lvl="1"/>
            <a:r>
              <a:rPr lang="nb-NO" sz="2000" dirty="0" smtClean="0"/>
              <a:t>Sosiale bånd (både barn &amp; foreldre)</a:t>
            </a:r>
          </a:p>
          <a:p>
            <a:pPr lvl="1"/>
            <a:r>
              <a:rPr lang="nb-NO" sz="2000" dirty="0" smtClean="0"/>
              <a:t>Svært viktig for barna</a:t>
            </a:r>
          </a:p>
          <a:p>
            <a:pPr lvl="1"/>
            <a:r>
              <a:rPr lang="nb-NO" sz="2000" dirty="0" smtClean="0"/>
              <a:t>Foreldreengasjement</a:t>
            </a:r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Trygt </a:t>
            </a:r>
          </a:p>
          <a:p>
            <a:pPr lvl="1"/>
            <a:r>
              <a:rPr lang="nb-NO" sz="2400" dirty="0" smtClean="0"/>
              <a:t>alle velkomne, </a:t>
            </a:r>
          </a:p>
          <a:p>
            <a:pPr lvl="1"/>
            <a:r>
              <a:rPr lang="nb-NO" sz="2400" dirty="0" smtClean="0"/>
              <a:t>ingen utenfor, </a:t>
            </a:r>
          </a:p>
          <a:p>
            <a:pPr lvl="1"/>
            <a:r>
              <a:rPr lang="nb-NO" sz="2400" dirty="0" smtClean="0"/>
              <a:t>ingen mobbet, </a:t>
            </a:r>
          </a:p>
          <a:p>
            <a:pPr lvl="1"/>
            <a:r>
              <a:rPr lang="nb-NO" sz="2400" dirty="0" smtClean="0"/>
              <a:t>alle får sin del av oppmerksomheten,  </a:t>
            </a:r>
          </a:p>
          <a:p>
            <a:pPr lvl="1"/>
            <a:r>
              <a:rPr lang="nb-NO" sz="2400" dirty="0" smtClean="0"/>
              <a:t>direkte tale..</a:t>
            </a:r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0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291</Words>
  <Application>Microsoft Office PowerPoint</Application>
  <PresentationFormat>Skjermfremvisning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Raif Aaker</dc:creator>
  <cp:lastModifiedBy>Ophus, Anne-Mette Kraft</cp:lastModifiedBy>
  <cp:revision>30</cp:revision>
  <dcterms:created xsi:type="dcterms:W3CDTF">2014-02-10T05:48:32Z</dcterms:created>
  <dcterms:modified xsi:type="dcterms:W3CDTF">2014-03-04T20:14:43Z</dcterms:modified>
</cp:coreProperties>
</file>