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7" r:id="rId7"/>
    <p:sldId id="262" r:id="rId8"/>
    <p:sldId id="263" r:id="rId9"/>
    <p:sldId id="265" r:id="rId10"/>
    <p:sldId id="268" r:id="rId11"/>
    <p:sldId id="269" r:id="rId12"/>
    <p:sldId id="270" r:id="rId13"/>
    <p:sldId id="271" r:id="rId14"/>
    <p:sldId id="272" r:id="rId15"/>
    <p:sldId id="266" r:id="rId1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1050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B4D9EE-209A-4863-A07A-95F3D425DAC4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226C5-81A8-49C9-A050-238F8FAD8C6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68832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226C5-81A8-49C9-A050-238F8FAD8C66}" type="slidenum">
              <a:rPr lang="nb-NO" smtClean="0"/>
              <a:pPr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95740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EF7F-58A5-4F27-86D4-1B764C870B10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358-F79B-4864-B544-30F3EED4B2C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792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EF7F-58A5-4F27-86D4-1B764C870B10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358-F79B-4864-B544-30F3EED4B2C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223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EF7F-58A5-4F27-86D4-1B764C870B10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358-F79B-4864-B544-30F3EED4B2C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7598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EF7F-58A5-4F27-86D4-1B764C870B10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358-F79B-4864-B544-30F3EED4B2C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47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EF7F-58A5-4F27-86D4-1B764C870B10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358-F79B-4864-B544-30F3EED4B2C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5634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EF7F-58A5-4F27-86D4-1B764C870B10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358-F79B-4864-B544-30F3EED4B2C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487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EF7F-58A5-4F27-86D4-1B764C870B10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358-F79B-4864-B544-30F3EED4B2C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610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EF7F-58A5-4F27-86D4-1B764C870B10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358-F79B-4864-B544-30F3EED4B2C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2240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EF7F-58A5-4F27-86D4-1B764C870B10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358-F79B-4864-B544-30F3EED4B2C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3749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EF7F-58A5-4F27-86D4-1B764C870B10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358-F79B-4864-B544-30F3EED4B2C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1720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EF7F-58A5-4F27-86D4-1B764C870B10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AB358-F79B-4864-B544-30F3EED4B2C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9624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3EF7F-58A5-4F27-86D4-1B764C870B10}" type="datetimeFigureOut">
              <a:rPr lang="nb-NO" smtClean="0"/>
              <a:pPr/>
              <a:t>12.09.2013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AB358-F79B-4864-B544-30F3EED4B2C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458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://www.nordstrand-if.no/sider/tekst.asp?side=1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nordstrand-if.no/sider/tekst.asp?side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1264096" y="14759"/>
            <a:ext cx="7772400" cy="1470025"/>
          </a:xfrm>
        </p:spPr>
        <p:txBody>
          <a:bodyPr/>
          <a:lstStyle/>
          <a:p>
            <a:r>
              <a:rPr lang="nb-NO" dirty="0" smtClean="0"/>
              <a:t>Foreldremøte NIF håndball 2003</a:t>
            </a:r>
            <a:endParaRPr lang="nb-NO" dirty="0"/>
          </a:p>
        </p:txBody>
      </p:sp>
      <p:sp>
        <p:nvSpPr>
          <p:cNvPr id="5" name="Undertittel 4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/>
          <a:lstStyle/>
          <a:p>
            <a:r>
              <a:rPr lang="nb-NO" dirty="0" err="1" smtClean="0"/>
              <a:t>Niffen</a:t>
            </a:r>
            <a:r>
              <a:rPr lang="nb-NO" dirty="0" smtClean="0"/>
              <a:t> 17.30</a:t>
            </a:r>
            <a:endParaRPr lang="nb-NO" dirty="0"/>
          </a:p>
        </p:txBody>
      </p:sp>
      <p:pic>
        <p:nvPicPr>
          <p:cNvPr id="1026" name="Picture 2" descr="http://www.nordstrand-if.no/nordstrand-if/bilder/Lagbildet-Nordstrand-bla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84784"/>
            <a:ext cx="7776864" cy="4865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Nordstrand Idrettsforeni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6" y="116631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440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Økonomi v/Cecilie</a:t>
            </a:r>
            <a:endParaRPr lang="nb-NO" dirty="0"/>
          </a:p>
        </p:txBody>
      </p:sp>
      <p:pic>
        <p:nvPicPr>
          <p:cNvPr id="4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1844824"/>
            <a:ext cx="8567967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168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nb-NO" dirty="0" smtClean="0"/>
              <a:t>Økonomi v/Cecilie</a:t>
            </a:r>
            <a:endParaRPr lang="nb-NO" dirty="0"/>
          </a:p>
        </p:txBody>
      </p:sp>
      <p:pic>
        <p:nvPicPr>
          <p:cNvPr id="4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887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Plassholder for innhold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55" y="1628800"/>
            <a:ext cx="7630653" cy="3130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817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Økonomi v/Cecilie</a:t>
            </a:r>
            <a:endParaRPr lang="nb-NO" dirty="0"/>
          </a:p>
        </p:txBody>
      </p:sp>
      <p:pic>
        <p:nvPicPr>
          <p:cNvPr id="4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63885"/>
            <a:ext cx="5299930" cy="5073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991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Økonomi v/Cecilie</a:t>
            </a:r>
            <a:endParaRPr lang="nb-NO" dirty="0"/>
          </a:p>
        </p:txBody>
      </p:sp>
      <p:pic>
        <p:nvPicPr>
          <p:cNvPr id="4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5895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64" y="2060848"/>
            <a:ext cx="8229600" cy="2504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238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Økonomi v/Cecilie</a:t>
            </a:r>
            <a:endParaRPr lang="nb-NO" dirty="0"/>
          </a:p>
        </p:txBody>
      </p:sp>
      <p:pic>
        <p:nvPicPr>
          <p:cNvPr id="4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879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63885"/>
            <a:ext cx="5929356" cy="5001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618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95536" y="259507"/>
            <a:ext cx="8229600" cy="1143000"/>
          </a:xfrm>
        </p:spPr>
        <p:txBody>
          <a:bodyPr/>
          <a:lstStyle/>
          <a:p>
            <a:r>
              <a:rPr lang="nb-NO" dirty="0" smtClean="0"/>
              <a:t>Info fra foreldrekontakt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Treningsdresser</a:t>
            </a:r>
          </a:p>
          <a:p>
            <a:r>
              <a:rPr lang="nb-NO" dirty="0" smtClean="0"/>
              <a:t>Drakter</a:t>
            </a:r>
          </a:p>
          <a:p>
            <a:r>
              <a:rPr lang="nb-NO" dirty="0" smtClean="0"/>
              <a:t>Vakter</a:t>
            </a:r>
          </a:p>
          <a:p>
            <a:endParaRPr lang="nb-NO" dirty="0" smtClean="0"/>
          </a:p>
          <a:p>
            <a:endParaRPr lang="nb-NO" dirty="0"/>
          </a:p>
        </p:txBody>
      </p:sp>
      <p:pic>
        <p:nvPicPr>
          <p:cNvPr id="2050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380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AGENDA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 smtClean="0"/>
              <a:t>Hovedtrener har ordet</a:t>
            </a:r>
          </a:p>
          <a:p>
            <a:pPr lvl="1"/>
            <a:r>
              <a:rPr lang="nb-NO" dirty="0" smtClean="0"/>
              <a:t>Trenere og støtteapparat for sesongen 13/14  </a:t>
            </a:r>
            <a:endParaRPr lang="nb-NO" dirty="0"/>
          </a:p>
          <a:p>
            <a:pPr lvl="1"/>
            <a:r>
              <a:rPr lang="nb-NO" dirty="0" smtClean="0"/>
              <a:t>Treningstider</a:t>
            </a:r>
          </a:p>
          <a:p>
            <a:pPr lvl="1"/>
            <a:r>
              <a:rPr lang="nb-NO" dirty="0" smtClean="0"/>
              <a:t>Treningsinnhold – hovedtemaer</a:t>
            </a:r>
          </a:p>
          <a:p>
            <a:pPr lvl="1"/>
            <a:r>
              <a:rPr lang="nb-NO" dirty="0" smtClean="0"/>
              <a:t>Laginndeling </a:t>
            </a:r>
          </a:p>
          <a:p>
            <a:pPr lvl="1"/>
            <a:r>
              <a:rPr lang="nb-NO" dirty="0" smtClean="0"/>
              <a:t>Seriespill </a:t>
            </a:r>
          </a:p>
          <a:p>
            <a:pPr lvl="1"/>
            <a:r>
              <a:rPr lang="nb-NO" dirty="0"/>
              <a:t>C</a:t>
            </a:r>
            <a:r>
              <a:rPr lang="nb-NO" dirty="0" smtClean="0"/>
              <a:t>uper</a:t>
            </a:r>
          </a:p>
          <a:p>
            <a:pPr lvl="1"/>
            <a:endParaRPr lang="nb-NO" dirty="0" smtClean="0"/>
          </a:p>
          <a:p>
            <a:r>
              <a:rPr lang="nb-NO" dirty="0" smtClean="0"/>
              <a:t>Økonomi v/Cecilie</a:t>
            </a:r>
          </a:p>
          <a:p>
            <a:pPr marL="457200" lvl="1" indent="0">
              <a:buNone/>
            </a:pPr>
            <a:endParaRPr lang="nb-NO" dirty="0" smtClean="0"/>
          </a:p>
          <a:p>
            <a:r>
              <a:rPr lang="nb-NO" dirty="0" smtClean="0"/>
              <a:t>Foreldrekontakt v/Terje</a:t>
            </a:r>
          </a:p>
          <a:p>
            <a:pPr lvl="1"/>
            <a:r>
              <a:rPr lang="nb-NO" dirty="0" smtClean="0"/>
              <a:t>Treningsoveraller</a:t>
            </a:r>
          </a:p>
          <a:p>
            <a:pPr lvl="1"/>
            <a:r>
              <a:rPr lang="nb-NO" dirty="0" smtClean="0"/>
              <a:t>Drakter</a:t>
            </a:r>
          </a:p>
          <a:p>
            <a:pPr lvl="1"/>
            <a:r>
              <a:rPr lang="nb-NO" dirty="0" smtClean="0"/>
              <a:t>Vakter</a:t>
            </a:r>
            <a:endParaRPr lang="nb-NO" dirty="0"/>
          </a:p>
        </p:txBody>
      </p:sp>
      <p:pic>
        <p:nvPicPr>
          <p:cNvPr id="4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51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Trener og støtteapparat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Hovedtrener: Svein Erik</a:t>
            </a:r>
          </a:p>
          <a:p>
            <a:r>
              <a:rPr lang="nb-NO" dirty="0" smtClean="0"/>
              <a:t>Trenere: Anette, Jøran, Jørn, Even og Jon Espen</a:t>
            </a:r>
          </a:p>
          <a:p>
            <a:r>
              <a:rPr lang="nb-NO" dirty="0" smtClean="0"/>
              <a:t>Cuper: Anne Mette</a:t>
            </a:r>
          </a:p>
          <a:p>
            <a:r>
              <a:rPr lang="nb-NO" dirty="0" smtClean="0"/>
              <a:t>Økonomi: Cecilie</a:t>
            </a:r>
          </a:p>
          <a:p>
            <a:r>
              <a:rPr lang="nb-NO" dirty="0" smtClean="0"/>
              <a:t>Foreldrekontakt: Terje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nb-NO" dirty="0" smtClean="0"/>
              <a:t>Info om G 2003 . 30 gutter.</a:t>
            </a:r>
          </a:p>
          <a:p>
            <a:endParaRPr lang="nb-NO" dirty="0" smtClean="0"/>
          </a:p>
        </p:txBody>
      </p:sp>
      <p:pic>
        <p:nvPicPr>
          <p:cNvPr id="4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376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Treningstider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Tirsdag, Lambertseter skole: 19.00 – 20.00</a:t>
            </a:r>
          </a:p>
          <a:p>
            <a:r>
              <a:rPr lang="nb-NO" dirty="0" smtClean="0"/>
              <a:t>Torsdag, </a:t>
            </a:r>
            <a:r>
              <a:rPr lang="nb-NO" dirty="0" err="1" smtClean="0"/>
              <a:t>Niffen</a:t>
            </a:r>
            <a:r>
              <a:rPr lang="nb-NO" dirty="0" smtClean="0"/>
              <a:t>: 17.30 – 18.30</a:t>
            </a:r>
          </a:p>
          <a:p>
            <a:r>
              <a:rPr lang="nb-NO" dirty="0" smtClean="0"/>
              <a:t>Ønsker jo selvfølgelig at de er på begge treninger, men……..</a:t>
            </a:r>
            <a:endParaRPr lang="nb-NO" dirty="0"/>
          </a:p>
        </p:txBody>
      </p:sp>
      <p:pic>
        <p:nvPicPr>
          <p:cNvPr id="4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567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Trening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51520" y="2420888"/>
            <a:ext cx="8712968" cy="3705275"/>
          </a:xfrm>
        </p:spPr>
        <p:txBody>
          <a:bodyPr>
            <a:normAutofit/>
          </a:bodyPr>
          <a:lstStyle/>
          <a:p>
            <a:r>
              <a:rPr lang="nb-NO" dirty="0" smtClean="0"/>
              <a:t>Håndballtreningen vil i tillegg til hovedtemaer bestå av en generell del som består av følgende temaer:</a:t>
            </a:r>
          </a:p>
          <a:p>
            <a:pPr lvl="1"/>
            <a:r>
              <a:rPr lang="nb-NO" sz="2400" dirty="0" smtClean="0"/>
              <a:t>Oppvarming: </a:t>
            </a:r>
            <a:r>
              <a:rPr lang="nb-NO" sz="2400" dirty="0" err="1" smtClean="0"/>
              <a:t>leker,ballspill</a:t>
            </a:r>
            <a:r>
              <a:rPr lang="nb-NO" sz="2400" dirty="0" smtClean="0"/>
              <a:t> og andre idretter(</a:t>
            </a:r>
            <a:r>
              <a:rPr lang="nb-NO" sz="2400" dirty="0" err="1" smtClean="0"/>
              <a:t>Turn,styrke</a:t>
            </a:r>
            <a:r>
              <a:rPr lang="nb-NO" sz="2400" dirty="0" smtClean="0"/>
              <a:t>)</a:t>
            </a:r>
          </a:p>
          <a:p>
            <a:pPr lvl="1"/>
            <a:r>
              <a:rPr lang="nb-NO" sz="2400" dirty="0" smtClean="0"/>
              <a:t>Koordinasjon</a:t>
            </a:r>
          </a:p>
          <a:p>
            <a:pPr lvl="1"/>
            <a:r>
              <a:rPr lang="nb-NO" sz="2400" dirty="0" smtClean="0"/>
              <a:t>Balløvelser (kast og mottak)</a:t>
            </a:r>
          </a:p>
          <a:p>
            <a:pPr lvl="1"/>
            <a:r>
              <a:rPr lang="nb-NO" sz="2400" dirty="0" smtClean="0"/>
              <a:t>Orden </a:t>
            </a:r>
            <a:r>
              <a:rPr lang="nb-NO" sz="2400" smtClean="0"/>
              <a:t>og holdninger.</a:t>
            </a:r>
            <a:endParaRPr lang="nb-NO" sz="2400" dirty="0" smtClean="0"/>
          </a:p>
        </p:txBody>
      </p:sp>
      <p:pic>
        <p:nvPicPr>
          <p:cNvPr id="4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413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Treningsinnhold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2012-2013 Hovedelementer</a:t>
            </a:r>
          </a:p>
          <a:p>
            <a:pPr lvl="1"/>
            <a:r>
              <a:rPr lang="nb-NO" dirty="0" smtClean="0"/>
              <a:t> Kast og mottak </a:t>
            </a:r>
          </a:p>
          <a:p>
            <a:pPr lvl="1"/>
            <a:r>
              <a:rPr lang="nb-NO" dirty="0" smtClean="0"/>
              <a:t>Forsvarsprinsipper</a:t>
            </a:r>
          </a:p>
          <a:p>
            <a:pPr lvl="1"/>
            <a:r>
              <a:rPr lang="nb-NO" dirty="0" smtClean="0"/>
              <a:t>Fart mot mål når man får ball</a:t>
            </a:r>
          </a:p>
          <a:p>
            <a:r>
              <a:rPr lang="nb-NO" dirty="0" smtClean="0"/>
              <a:t>2013-2014 Hovedelementer</a:t>
            </a:r>
          </a:p>
          <a:p>
            <a:pPr lvl="1"/>
            <a:r>
              <a:rPr lang="nb-NO" dirty="0" smtClean="0"/>
              <a:t>Kast og mottak i fart</a:t>
            </a:r>
          </a:p>
          <a:p>
            <a:pPr lvl="1"/>
            <a:r>
              <a:rPr lang="nb-NO" dirty="0" smtClean="0"/>
              <a:t>Gjennombrudd i angrep</a:t>
            </a:r>
          </a:p>
          <a:p>
            <a:pPr lvl="1"/>
            <a:r>
              <a:rPr lang="nb-NO" dirty="0" smtClean="0"/>
              <a:t>Enkle overganger</a:t>
            </a:r>
          </a:p>
          <a:p>
            <a:pPr lvl="1">
              <a:buNone/>
            </a:pPr>
            <a:endParaRPr lang="nb-NO" dirty="0"/>
          </a:p>
        </p:txBody>
      </p:sp>
      <p:pic>
        <p:nvPicPr>
          <p:cNvPr id="4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413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/>
        </p:nvGraphicFramePr>
        <p:xfrm>
          <a:off x="611560" y="1628800"/>
          <a:ext cx="7848871" cy="48435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6290"/>
                <a:gridCol w="2728217"/>
                <a:gridCol w="2504364"/>
              </a:tblGrid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nn-NO" sz="2000" u="none" strike="noStrike" dirty="0">
                          <a:effectLst/>
                        </a:rPr>
                        <a:t>Lag 1 (Anette og Jørn)</a:t>
                      </a:r>
                      <a:endParaRPr lang="nn-N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Lag 2 (Svein Erik)</a:t>
                      </a:r>
                      <a:endParaRPr lang="nb-N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n-NO" sz="2000" u="none" strike="noStrike" dirty="0">
                          <a:effectLst/>
                        </a:rPr>
                        <a:t>Lag 3 (Jøran og Even)</a:t>
                      </a:r>
                      <a:endParaRPr lang="nn-NO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Samuel 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Audun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Alfred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Mikael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Julius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Herman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Filip </a:t>
                      </a:r>
                      <a:r>
                        <a:rPr lang="nb-NO" sz="2000" u="none" strike="noStrike" dirty="0" smtClean="0">
                          <a:effectLst/>
                        </a:rPr>
                        <a:t>S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Thomas H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Kasper 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William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Nikolai </a:t>
                      </a:r>
                      <a:r>
                        <a:rPr lang="nb-NO" sz="2000" u="none" strike="noStrike" dirty="0" smtClean="0">
                          <a:effectLst/>
                        </a:rPr>
                        <a:t>H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August 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4039"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Tord 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000" u="none" strike="noStrike" dirty="0" smtClean="0">
                          <a:effectLst/>
                        </a:rPr>
                        <a:t>Oliver </a:t>
                      </a:r>
                      <a:endParaRPr lang="nb-NO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Nicolay E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Filip </a:t>
                      </a:r>
                      <a:r>
                        <a:rPr lang="nb-NO" sz="2000" u="none" strike="noStrike" dirty="0" smtClean="0">
                          <a:effectLst/>
                        </a:rPr>
                        <a:t>O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Mathias 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Mikkel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Sebastian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Tobias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Aksel 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Eirik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Andreas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Liam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Jonathan </a:t>
                      </a:r>
                      <a:r>
                        <a:rPr lang="nb-NO" sz="2000" u="none" strike="noStrike" dirty="0" smtClean="0">
                          <a:effectLst/>
                        </a:rPr>
                        <a:t>K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Peder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Felix 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4043"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Henrik 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>
                          <a:effectLst/>
                        </a:rPr>
                        <a:t>Mats</a:t>
                      </a:r>
                      <a:endParaRPr lang="nb-NO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2000" u="none" strike="noStrike" dirty="0">
                          <a:effectLst/>
                        </a:rPr>
                        <a:t>Filip </a:t>
                      </a:r>
                      <a:r>
                        <a:rPr lang="nb-NO" sz="2000" u="none" strike="noStrike" dirty="0" smtClean="0">
                          <a:effectLst/>
                        </a:rPr>
                        <a:t>R</a:t>
                      </a:r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404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2000" u="none" strike="noStrike" dirty="0" smtClean="0">
                          <a:effectLst/>
                        </a:rPr>
                        <a:t>Jonathan R</a:t>
                      </a:r>
                      <a:endParaRPr lang="nb-NO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endParaRPr lang="nb-NO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u="none" strike="noStrike" dirty="0">
                          <a:effectLst/>
                        </a:rPr>
                        <a:t> </a:t>
                      </a:r>
                      <a:endParaRPr lang="nb-N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u="none" strike="noStrike" dirty="0">
                          <a:effectLst/>
                        </a:rPr>
                        <a:t> </a:t>
                      </a:r>
                      <a:endParaRPr lang="nb-N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TekstSylinder 3"/>
          <p:cNvSpPr txBox="1"/>
          <p:nvPr/>
        </p:nvSpPr>
        <p:spPr>
          <a:xfrm>
            <a:off x="2771800" y="404664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5400" dirty="0" smtClean="0"/>
              <a:t>Lagene</a:t>
            </a:r>
            <a:endParaRPr lang="nb-NO" sz="5400" dirty="0"/>
          </a:p>
        </p:txBody>
      </p:sp>
    </p:spTree>
    <p:extLst>
      <p:ext uri="{BB962C8B-B14F-4D97-AF65-F5344CB8AC3E}">
        <p14:creationId xmlns:p14="http://schemas.microsoft.com/office/powerpoint/2010/main" val="315889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Gutter 11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Meldt på 1 lag til seriespill for gutter 11</a:t>
            </a:r>
          </a:p>
          <a:p>
            <a:r>
              <a:rPr lang="nb-NO" dirty="0" smtClean="0"/>
              <a:t>Rullerende uttak med en kjernegruppe</a:t>
            </a:r>
          </a:p>
          <a:p>
            <a:r>
              <a:rPr lang="nb-NO" dirty="0" smtClean="0"/>
              <a:t>Info pr. mail til foreldrene fra Terje før hver kamp.</a:t>
            </a:r>
          </a:p>
          <a:p>
            <a:r>
              <a:rPr lang="nb-NO" dirty="0" smtClean="0"/>
              <a:t>Uttakskriterier: Ferdigheter, oppførsel og utvikling.</a:t>
            </a:r>
          </a:p>
          <a:p>
            <a:r>
              <a:rPr lang="nb-NO" dirty="0" smtClean="0"/>
              <a:t>Frivillig!!</a:t>
            </a:r>
            <a:endParaRPr lang="nb-NO" dirty="0"/>
          </a:p>
        </p:txBody>
      </p:sp>
      <p:pic>
        <p:nvPicPr>
          <p:cNvPr id="7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538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Cuper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4 cuper:</a:t>
            </a:r>
          </a:p>
          <a:p>
            <a:pPr lvl="1"/>
            <a:r>
              <a:rPr lang="nb-NO" dirty="0" smtClean="0"/>
              <a:t>Oppsalcup (Har vært)</a:t>
            </a:r>
          </a:p>
          <a:p>
            <a:pPr lvl="1"/>
            <a:r>
              <a:rPr lang="nb-NO" dirty="0" smtClean="0"/>
              <a:t>Langhus cup (2 juledag)</a:t>
            </a:r>
          </a:p>
          <a:p>
            <a:pPr lvl="1"/>
            <a:r>
              <a:rPr lang="nb-NO" dirty="0" smtClean="0"/>
              <a:t>Fredrikstad Cup (pinsen)</a:t>
            </a:r>
          </a:p>
          <a:p>
            <a:pPr lvl="1"/>
            <a:r>
              <a:rPr lang="nb-NO" dirty="0" smtClean="0"/>
              <a:t>Fjellhamarcup (Medio Juni)</a:t>
            </a:r>
            <a:endParaRPr lang="nb-NO" dirty="0"/>
          </a:p>
        </p:txBody>
      </p:sp>
      <p:pic>
        <p:nvPicPr>
          <p:cNvPr id="4" name="Picture 2" descr="Nordstrand Idrettsforen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77" y="116632"/>
            <a:ext cx="11525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259785"/>
            <a:ext cx="2734257" cy="55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780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298</Words>
  <Application>Microsoft Office PowerPoint</Application>
  <PresentationFormat>Skjermfremvisning (4:3)</PresentationFormat>
  <Paragraphs>102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16" baseType="lpstr">
      <vt:lpstr>Office-tema</vt:lpstr>
      <vt:lpstr>Foreldremøte NIF håndball 2003</vt:lpstr>
      <vt:lpstr>AGENDA</vt:lpstr>
      <vt:lpstr>Trener og støtteapparat</vt:lpstr>
      <vt:lpstr>Treningstider</vt:lpstr>
      <vt:lpstr>Trening</vt:lpstr>
      <vt:lpstr>Treningsinnhold</vt:lpstr>
      <vt:lpstr>PowerPoint-presentasjon</vt:lpstr>
      <vt:lpstr>Gutter 11</vt:lpstr>
      <vt:lpstr>Cuper</vt:lpstr>
      <vt:lpstr>Økonomi v/Cecilie</vt:lpstr>
      <vt:lpstr>Økonomi v/Cecilie</vt:lpstr>
      <vt:lpstr>Økonomi v/Cecilie</vt:lpstr>
      <vt:lpstr>Økonomi v/Cecilie</vt:lpstr>
      <vt:lpstr>Økonomi v/Cecilie</vt:lpstr>
      <vt:lpstr>Info fra foreldrekontakt</vt:lpstr>
    </vt:vector>
  </TitlesOfParts>
  <Company>Posten Norge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terje berget</dc:creator>
  <cp:lastModifiedBy>Ophus, Anne-Mette Kraft</cp:lastModifiedBy>
  <cp:revision>14</cp:revision>
  <dcterms:created xsi:type="dcterms:W3CDTF">2013-05-30T10:46:22Z</dcterms:created>
  <dcterms:modified xsi:type="dcterms:W3CDTF">2013-09-12T19:18:09Z</dcterms:modified>
</cp:coreProperties>
</file>