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3"/>
  </p:sldMasterIdLst>
  <p:notesMasterIdLst>
    <p:notesMasterId r:id="rId17"/>
  </p:notesMasterIdLst>
  <p:sldIdLst>
    <p:sldId id="2147377448" r:id="rId4"/>
    <p:sldId id="2147377457" r:id="rId5"/>
    <p:sldId id="2147377451" r:id="rId6"/>
    <p:sldId id="2147377460" r:id="rId7"/>
    <p:sldId id="2134804027" r:id="rId8"/>
    <p:sldId id="2134803918" r:id="rId9"/>
    <p:sldId id="2147377456" r:id="rId10"/>
    <p:sldId id="2147377449" r:id="rId11"/>
    <p:sldId id="2134803916" r:id="rId12"/>
    <p:sldId id="2134803919" r:id="rId13"/>
    <p:sldId id="2134803920" r:id="rId14"/>
    <p:sldId id="2147377461" r:id="rId15"/>
    <p:sldId id="2147377458" r:id="rId1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9BCD49-19F7-4A97-B122-F8AF7E6F1687}" v="41" dt="2024-10-22T11:52:05.3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2" d="100"/>
          <a:sy n="112" d="100"/>
        </p:scale>
        <p:origin x="52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presProps" Target="presProps.xml"/><Relationship Id="rId3" Type="http://schemas.openxmlformats.org/officeDocument/2006/relationships/slideMaster" Target="slideMasters/slideMaster1.xml"/><Relationship Id="rId21"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ne Osmo Eriksen" userId="ba427033-09e4-4582-9638-249760c46338" providerId="ADAL" clId="{919BCD49-19F7-4A97-B122-F8AF7E6F1687}"/>
    <pc:docChg chg="undo custSel delSld modSld">
      <pc:chgData name="Janne Osmo Eriksen" userId="ba427033-09e4-4582-9638-249760c46338" providerId="ADAL" clId="{919BCD49-19F7-4A97-B122-F8AF7E6F1687}" dt="2024-10-22T11:56:05.613" v="989" actId="1036"/>
      <pc:docMkLst>
        <pc:docMk/>
      </pc:docMkLst>
      <pc:sldChg chg="addSp delSp modSp mod">
        <pc:chgData name="Janne Osmo Eriksen" userId="ba427033-09e4-4582-9638-249760c46338" providerId="ADAL" clId="{919BCD49-19F7-4A97-B122-F8AF7E6F1687}" dt="2024-10-22T07:57:35.719" v="657" actId="20577"/>
        <pc:sldMkLst>
          <pc:docMk/>
          <pc:sldMk cId="0" sldId="2134803918"/>
        </pc:sldMkLst>
        <pc:spChg chg="mod ord">
          <ac:chgData name="Janne Osmo Eriksen" userId="ba427033-09e4-4582-9638-249760c46338" providerId="ADAL" clId="{919BCD49-19F7-4A97-B122-F8AF7E6F1687}" dt="2024-10-22T07:13:10.940" v="169" actId="166"/>
          <ac:spMkLst>
            <pc:docMk/>
            <pc:sldMk cId="0" sldId="2134803918"/>
            <ac:spMk id="5" creationId="{7C7A9490-E9E7-FBD1-2729-F88160A1A872}"/>
          </ac:spMkLst>
        </pc:spChg>
        <pc:spChg chg="mod">
          <ac:chgData name="Janne Osmo Eriksen" userId="ba427033-09e4-4582-9638-249760c46338" providerId="ADAL" clId="{919BCD49-19F7-4A97-B122-F8AF7E6F1687}" dt="2024-10-22T07:14:38.447" v="208" actId="1038"/>
          <ac:spMkLst>
            <pc:docMk/>
            <pc:sldMk cId="0" sldId="2134803918"/>
            <ac:spMk id="7" creationId="{C18249A0-2E5B-F07A-0961-62E620A9EB97}"/>
          </ac:spMkLst>
        </pc:spChg>
        <pc:spChg chg="add mod">
          <ac:chgData name="Janne Osmo Eriksen" userId="ba427033-09e4-4582-9638-249760c46338" providerId="ADAL" clId="{919BCD49-19F7-4A97-B122-F8AF7E6F1687}" dt="2024-10-22T07:12:50.208" v="139" actId="2085"/>
          <ac:spMkLst>
            <pc:docMk/>
            <pc:sldMk cId="0" sldId="2134803918"/>
            <ac:spMk id="15" creationId="{8CB159AA-BA23-6B0A-3693-76D8522323D6}"/>
          </ac:spMkLst>
        </pc:spChg>
        <pc:spChg chg="mod ord">
          <ac:chgData name="Janne Osmo Eriksen" userId="ba427033-09e4-4582-9638-249760c46338" providerId="ADAL" clId="{919BCD49-19F7-4A97-B122-F8AF7E6F1687}" dt="2024-10-22T07:54:41.030" v="613" actId="20577"/>
          <ac:spMkLst>
            <pc:docMk/>
            <pc:sldMk cId="0" sldId="2134803918"/>
            <ac:spMk id="19" creationId="{F18759EF-DCFA-C4BA-C6E6-BD39C88BB2D1}"/>
          </ac:spMkLst>
        </pc:spChg>
        <pc:spChg chg="add mod">
          <ac:chgData name="Janne Osmo Eriksen" userId="ba427033-09e4-4582-9638-249760c46338" providerId="ADAL" clId="{919BCD49-19F7-4A97-B122-F8AF7E6F1687}" dt="2024-10-22T07:12:56.524" v="141" actId="1076"/>
          <ac:spMkLst>
            <pc:docMk/>
            <pc:sldMk cId="0" sldId="2134803918"/>
            <ac:spMk id="21" creationId="{86E57BB2-035E-7451-5BDF-DC4CB5815E26}"/>
          </ac:spMkLst>
        </pc:spChg>
        <pc:spChg chg="add mod">
          <ac:chgData name="Janne Osmo Eriksen" userId="ba427033-09e4-4582-9638-249760c46338" providerId="ADAL" clId="{919BCD49-19F7-4A97-B122-F8AF7E6F1687}" dt="2024-10-22T07:55:53.018" v="635" actId="1076"/>
          <ac:spMkLst>
            <pc:docMk/>
            <pc:sldMk cId="0" sldId="2134803918"/>
            <ac:spMk id="22" creationId="{C4D4DC72-BB23-F990-467D-11560C7FDDB1}"/>
          </ac:spMkLst>
        </pc:spChg>
        <pc:spChg chg="add mod">
          <ac:chgData name="Janne Osmo Eriksen" userId="ba427033-09e4-4582-9638-249760c46338" providerId="ADAL" clId="{919BCD49-19F7-4A97-B122-F8AF7E6F1687}" dt="2024-10-22T07:57:26.722" v="653" actId="20577"/>
          <ac:spMkLst>
            <pc:docMk/>
            <pc:sldMk cId="0" sldId="2134803918"/>
            <ac:spMk id="25" creationId="{210A74B7-56D1-748C-BAB8-23945BDB0E0E}"/>
          </ac:spMkLst>
        </pc:spChg>
        <pc:spChg chg="add mod">
          <ac:chgData name="Janne Osmo Eriksen" userId="ba427033-09e4-4582-9638-249760c46338" providerId="ADAL" clId="{919BCD49-19F7-4A97-B122-F8AF7E6F1687}" dt="2024-10-22T07:57:35.719" v="657" actId="20577"/>
          <ac:spMkLst>
            <pc:docMk/>
            <pc:sldMk cId="0" sldId="2134803918"/>
            <ac:spMk id="26" creationId="{B0029606-48E4-B18A-15F5-9ED3E6654BDD}"/>
          </ac:spMkLst>
        </pc:spChg>
        <pc:spChg chg="mod">
          <ac:chgData name="Janne Osmo Eriksen" userId="ba427033-09e4-4582-9638-249760c46338" providerId="ADAL" clId="{919BCD49-19F7-4A97-B122-F8AF7E6F1687}" dt="2024-10-22T07:55:05.891" v="623" actId="1036"/>
          <ac:spMkLst>
            <pc:docMk/>
            <pc:sldMk cId="0" sldId="2134803918"/>
            <ac:spMk id="30" creationId="{CC79CB07-1F86-E5BE-F10A-CAC1EF7A3736}"/>
          </ac:spMkLst>
        </pc:spChg>
        <pc:spChg chg="mod">
          <ac:chgData name="Janne Osmo Eriksen" userId="ba427033-09e4-4582-9638-249760c46338" providerId="ADAL" clId="{919BCD49-19F7-4A97-B122-F8AF7E6F1687}" dt="2024-10-22T07:09:13.833" v="37" actId="20577"/>
          <ac:spMkLst>
            <pc:docMk/>
            <pc:sldMk cId="0" sldId="2134803918"/>
            <ac:spMk id="31" creationId="{72506EFA-EE7C-165F-809D-ED11C2CE9517}"/>
          </ac:spMkLst>
        </pc:spChg>
        <pc:spChg chg="add mod">
          <ac:chgData name="Janne Osmo Eriksen" userId="ba427033-09e4-4582-9638-249760c46338" providerId="ADAL" clId="{919BCD49-19F7-4A97-B122-F8AF7E6F1687}" dt="2024-10-22T07:56:45.556" v="649" actId="20577"/>
          <ac:spMkLst>
            <pc:docMk/>
            <pc:sldMk cId="0" sldId="2134803918"/>
            <ac:spMk id="32" creationId="{E1E2B3D1-EEF9-4577-B641-8A95F6737FEA}"/>
          </ac:spMkLst>
        </pc:spChg>
        <pc:spChg chg="add mod">
          <ac:chgData name="Janne Osmo Eriksen" userId="ba427033-09e4-4582-9638-249760c46338" providerId="ADAL" clId="{919BCD49-19F7-4A97-B122-F8AF7E6F1687}" dt="2024-10-22T07:57:21.292" v="651" actId="20577"/>
          <ac:spMkLst>
            <pc:docMk/>
            <pc:sldMk cId="0" sldId="2134803918"/>
            <ac:spMk id="33" creationId="{B66A81A7-10AF-7555-E2DA-F8EFEA805D3C}"/>
          </ac:spMkLst>
        </pc:spChg>
        <pc:spChg chg="del">
          <ac:chgData name="Janne Osmo Eriksen" userId="ba427033-09e4-4582-9638-249760c46338" providerId="ADAL" clId="{919BCD49-19F7-4A97-B122-F8AF7E6F1687}" dt="2024-10-22T07:55:17.719" v="632" actId="478"/>
          <ac:spMkLst>
            <pc:docMk/>
            <pc:sldMk cId="0" sldId="2134803918"/>
            <ac:spMk id="46" creationId="{FF626163-085E-725B-D04E-EDEA17D0CF7E}"/>
          </ac:spMkLst>
        </pc:spChg>
        <pc:picChg chg="mod ord">
          <ac:chgData name="Janne Osmo Eriksen" userId="ba427033-09e4-4582-9638-249760c46338" providerId="ADAL" clId="{919BCD49-19F7-4A97-B122-F8AF7E6F1687}" dt="2024-10-22T07:14:10.952" v="188" actId="1036"/>
          <ac:picMkLst>
            <pc:docMk/>
            <pc:sldMk cId="0" sldId="2134803918"/>
            <ac:picMk id="12" creationId="{A6C70B39-25A1-4C20-FB49-7B14C65CAB74}"/>
          </ac:picMkLst>
        </pc:picChg>
        <pc:picChg chg="mod">
          <ac:chgData name="Janne Osmo Eriksen" userId="ba427033-09e4-4582-9638-249760c46338" providerId="ADAL" clId="{919BCD49-19F7-4A97-B122-F8AF7E6F1687}" dt="2024-10-22T07:14:12.031" v="191" actId="1036"/>
          <ac:picMkLst>
            <pc:docMk/>
            <pc:sldMk cId="0" sldId="2134803918"/>
            <ac:picMk id="13" creationId="{6DE4DB22-C641-174D-E57F-4E6E9B9F320D}"/>
          </ac:picMkLst>
        </pc:picChg>
        <pc:picChg chg="mod">
          <ac:chgData name="Janne Osmo Eriksen" userId="ba427033-09e4-4582-9638-249760c46338" providerId="ADAL" clId="{919BCD49-19F7-4A97-B122-F8AF7E6F1687}" dt="2024-10-22T07:55:11.115" v="631" actId="1037"/>
          <ac:picMkLst>
            <pc:docMk/>
            <pc:sldMk cId="0" sldId="2134803918"/>
            <ac:picMk id="16" creationId="{D4CAFC06-FCB0-89E2-0859-152ED4E8FF1B}"/>
          </ac:picMkLst>
        </pc:picChg>
        <pc:picChg chg="mod ord">
          <ac:chgData name="Janne Osmo Eriksen" userId="ba427033-09e4-4582-9638-249760c46338" providerId="ADAL" clId="{919BCD49-19F7-4A97-B122-F8AF7E6F1687}" dt="2024-10-22T07:14:09.640" v="184" actId="1036"/>
          <ac:picMkLst>
            <pc:docMk/>
            <pc:sldMk cId="0" sldId="2134803918"/>
            <ac:picMk id="18" creationId="{333C126F-9CFD-2041-4398-F1964EDCFD13}"/>
          </ac:picMkLst>
        </pc:picChg>
        <pc:picChg chg="mod">
          <ac:chgData name="Janne Osmo Eriksen" userId="ba427033-09e4-4582-9638-249760c46338" providerId="ADAL" clId="{919BCD49-19F7-4A97-B122-F8AF7E6F1687}" dt="2024-10-22T07:14:02.675" v="178" actId="14100"/>
          <ac:picMkLst>
            <pc:docMk/>
            <pc:sldMk cId="0" sldId="2134803918"/>
            <ac:picMk id="20" creationId="{7FDE6F10-AA9C-1D5B-7CED-FFBCA894B1E1}"/>
          </ac:picMkLst>
        </pc:picChg>
        <pc:picChg chg="mod">
          <ac:chgData name="Janne Osmo Eriksen" userId="ba427033-09e4-4582-9638-249760c46338" providerId="ADAL" clId="{919BCD49-19F7-4A97-B122-F8AF7E6F1687}" dt="2024-10-22T07:54:59.373" v="616" actId="1076"/>
          <ac:picMkLst>
            <pc:docMk/>
            <pc:sldMk cId="0" sldId="2134803918"/>
            <ac:picMk id="27" creationId="{25A36EF2-581C-7388-6015-87EDC4139F7B}"/>
          </ac:picMkLst>
        </pc:picChg>
        <pc:picChg chg="mod">
          <ac:chgData name="Janne Osmo Eriksen" userId="ba427033-09e4-4582-9638-249760c46338" providerId="ADAL" clId="{919BCD49-19F7-4A97-B122-F8AF7E6F1687}" dt="2024-10-22T07:55:05.891" v="623" actId="1036"/>
          <ac:picMkLst>
            <pc:docMk/>
            <pc:sldMk cId="0" sldId="2134803918"/>
            <ac:picMk id="29" creationId="{DB944EE9-A647-8688-67B9-B00E8419E0C7}"/>
          </ac:picMkLst>
        </pc:picChg>
        <pc:picChg chg="mod">
          <ac:chgData name="Janne Osmo Eriksen" userId="ba427033-09e4-4582-9638-249760c46338" providerId="ADAL" clId="{919BCD49-19F7-4A97-B122-F8AF7E6F1687}" dt="2024-10-22T07:11:09.873" v="131" actId="1038"/>
          <ac:picMkLst>
            <pc:docMk/>
            <pc:sldMk cId="0" sldId="2134803918"/>
            <ac:picMk id="41" creationId="{C00145E8-723F-869E-7AC4-1F3A4AA4F214}"/>
          </ac:picMkLst>
        </pc:picChg>
        <pc:picChg chg="mod">
          <ac:chgData name="Janne Osmo Eriksen" userId="ba427033-09e4-4582-9638-249760c46338" providerId="ADAL" clId="{919BCD49-19F7-4A97-B122-F8AF7E6F1687}" dt="2024-10-22T07:11:09.873" v="131" actId="1038"/>
          <ac:picMkLst>
            <pc:docMk/>
            <pc:sldMk cId="0" sldId="2134803918"/>
            <ac:picMk id="42" creationId="{0E9428D4-DAEB-42B4-7453-C06F067D495F}"/>
          </ac:picMkLst>
        </pc:picChg>
        <pc:picChg chg="mod">
          <ac:chgData name="Janne Osmo Eriksen" userId="ba427033-09e4-4582-9638-249760c46338" providerId="ADAL" clId="{919BCD49-19F7-4A97-B122-F8AF7E6F1687}" dt="2024-10-22T07:11:09.873" v="131" actId="1038"/>
          <ac:picMkLst>
            <pc:docMk/>
            <pc:sldMk cId="0" sldId="2134803918"/>
            <ac:picMk id="43" creationId="{9263BCE7-A463-F107-BBE0-0E8A3CA65A7F}"/>
          </ac:picMkLst>
        </pc:picChg>
        <pc:picChg chg="mod">
          <ac:chgData name="Janne Osmo Eriksen" userId="ba427033-09e4-4582-9638-249760c46338" providerId="ADAL" clId="{919BCD49-19F7-4A97-B122-F8AF7E6F1687}" dt="2024-10-22T07:11:09.873" v="131" actId="1038"/>
          <ac:picMkLst>
            <pc:docMk/>
            <pc:sldMk cId="0" sldId="2134803918"/>
            <ac:picMk id="44" creationId="{E2AF1E8A-4FB4-5C56-363D-4E7AE2EB90A6}"/>
          </ac:picMkLst>
        </pc:picChg>
      </pc:sldChg>
      <pc:sldChg chg="modSp mod">
        <pc:chgData name="Janne Osmo Eriksen" userId="ba427033-09e4-4582-9638-249760c46338" providerId="ADAL" clId="{919BCD49-19F7-4A97-B122-F8AF7E6F1687}" dt="2024-10-22T07:10:24.177" v="102" actId="6549"/>
        <pc:sldMkLst>
          <pc:docMk/>
          <pc:sldMk cId="0" sldId="2134804027"/>
        </pc:sldMkLst>
        <pc:spChg chg="mod">
          <ac:chgData name="Janne Osmo Eriksen" userId="ba427033-09e4-4582-9638-249760c46338" providerId="ADAL" clId="{919BCD49-19F7-4A97-B122-F8AF7E6F1687}" dt="2024-10-22T07:09:47.916" v="57" actId="14100"/>
          <ac:spMkLst>
            <pc:docMk/>
            <pc:sldMk cId="0" sldId="2134804027"/>
            <ac:spMk id="8" creationId="{B66D7867-3819-A91A-0B79-E10BE0D8F8BC}"/>
          </ac:spMkLst>
        </pc:spChg>
        <pc:spChg chg="mod">
          <ac:chgData name="Janne Osmo Eriksen" userId="ba427033-09e4-4582-9638-249760c46338" providerId="ADAL" clId="{919BCD49-19F7-4A97-B122-F8AF7E6F1687}" dt="2024-10-22T07:10:24.177" v="102" actId="6549"/>
          <ac:spMkLst>
            <pc:docMk/>
            <pc:sldMk cId="0" sldId="2134804027"/>
            <ac:spMk id="9" creationId="{C8583424-B638-841B-892B-51AA00A87F4B}"/>
          </ac:spMkLst>
        </pc:spChg>
        <pc:picChg chg="mod">
          <ac:chgData name="Janne Osmo Eriksen" userId="ba427033-09e4-4582-9638-249760c46338" providerId="ADAL" clId="{919BCD49-19F7-4A97-B122-F8AF7E6F1687}" dt="2024-10-22T07:09:58.800" v="84" actId="1038"/>
          <ac:picMkLst>
            <pc:docMk/>
            <pc:sldMk cId="0" sldId="2134804027"/>
            <ac:picMk id="24" creationId="{23BFC2AD-6E0B-6EDC-7AEA-1C5452D63BB2}"/>
          </ac:picMkLst>
        </pc:picChg>
      </pc:sldChg>
      <pc:sldChg chg="addSp delSp modSp mod">
        <pc:chgData name="Janne Osmo Eriksen" userId="ba427033-09e4-4582-9638-249760c46338" providerId="ADAL" clId="{919BCD49-19F7-4A97-B122-F8AF7E6F1687}" dt="2024-10-22T11:56:05.613" v="989" actId="1036"/>
        <pc:sldMkLst>
          <pc:docMk/>
          <pc:sldMk cId="0" sldId="2147377448"/>
        </pc:sldMkLst>
        <pc:spChg chg="mod">
          <ac:chgData name="Janne Osmo Eriksen" userId="ba427033-09e4-4582-9638-249760c46338" providerId="ADAL" clId="{919BCD49-19F7-4A97-B122-F8AF7E6F1687}" dt="2024-10-22T11:56:05.613" v="989" actId="1036"/>
          <ac:spMkLst>
            <pc:docMk/>
            <pc:sldMk cId="0" sldId="2147377448"/>
            <ac:spMk id="5" creationId="{E9E31EB7-E585-2AA5-908A-18A9E9505161}"/>
          </ac:spMkLst>
        </pc:spChg>
        <pc:spChg chg="mod">
          <ac:chgData name="Janne Osmo Eriksen" userId="ba427033-09e4-4582-9638-249760c46338" providerId="ADAL" clId="{919BCD49-19F7-4A97-B122-F8AF7E6F1687}" dt="2024-10-22T11:19:23.295" v="828" actId="20577"/>
          <ac:spMkLst>
            <pc:docMk/>
            <pc:sldMk cId="0" sldId="2147377448"/>
            <ac:spMk id="6" creationId="{D510BBAF-7FFA-FAC1-13A2-7564280D6A71}"/>
          </ac:spMkLst>
        </pc:spChg>
        <pc:picChg chg="add del mod">
          <ac:chgData name="Janne Osmo Eriksen" userId="ba427033-09e4-4582-9638-249760c46338" providerId="ADAL" clId="{919BCD49-19F7-4A97-B122-F8AF7E6F1687}" dt="2024-10-22T11:51:07.487" v="930" actId="478"/>
          <ac:picMkLst>
            <pc:docMk/>
            <pc:sldMk cId="0" sldId="2147377448"/>
            <ac:picMk id="3" creationId="{B34BE795-5212-5CB7-0B4E-261B096A4E81}"/>
          </ac:picMkLst>
        </pc:picChg>
        <pc:picChg chg="add del mod">
          <ac:chgData name="Janne Osmo Eriksen" userId="ba427033-09e4-4582-9638-249760c46338" providerId="ADAL" clId="{919BCD49-19F7-4A97-B122-F8AF7E6F1687}" dt="2024-10-22T11:56:01.470" v="968" actId="1035"/>
          <ac:picMkLst>
            <pc:docMk/>
            <pc:sldMk cId="0" sldId="2147377448"/>
            <ac:picMk id="7" creationId="{18845886-40ED-859A-8890-8583F806F4FE}"/>
          </ac:picMkLst>
        </pc:picChg>
        <pc:picChg chg="add del mod">
          <ac:chgData name="Janne Osmo Eriksen" userId="ba427033-09e4-4582-9638-249760c46338" providerId="ADAL" clId="{919BCD49-19F7-4A97-B122-F8AF7E6F1687}" dt="2024-10-22T11:56:01.470" v="968" actId="1035"/>
          <ac:picMkLst>
            <pc:docMk/>
            <pc:sldMk cId="0" sldId="2147377448"/>
            <ac:picMk id="8" creationId="{F5BC3696-0FE3-6EE3-851D-C245547A0F3E}"/>
          </ac:picMkLst>
        </pc:picChg>
        <pc:picChg chg="add del mod">
          <ac:chgData name="Janne Osmo Eriksen" userId="ba427033-09e4-4582-9638-249760c46338" providerId="ADAL" clId="{919BCD49-19F7-4A97-B122-F8AF7E6F1687}" dt="2024-10-22T11:56:01.470" v="968" actId="1035"/>
          <ac:picMkLst>
            <pc:docMk/>
            <pc:sldMk cId="0" sldId="2147377448"/>
            <ac:picMk id="9" creationId="{73EE9F0A-7C69-E764-3F9B-A171A01E94CB}"/>
          </ac:picMkLst>
        </pc:picChg>
        <pc:picChg chg="add del mod">
          <ac:chgData name="Janne Osmo Eriksen" userId="ba427033-09e4-4582-9638-249760c46338" providerId="ADAL" clId="{919BCD49-19F7-4A97-B122-F8AF7E6F1687}" dt="2024-10-22T11:52:59.152" v="952" actId="478"/>
          <ac:picMkLst>
            <pc:docMk/>
            <pc:sldMk cId="0" sldId="2147377448"/>
            <ac:picMk id="10" creationId="{C8A412AB-77E4-8857-C025-40DCCCDA30E1}"/>
          </ac:picMkLst>
        </pc:picChg>
        <pc:picChg chg="add del mod">
          <ac:chgData name="Janne Osmo Eriksen" userId="ba427033-09e4-4582-9638-249760c46338" providerId="ADAL" clId="{919BCD49-19F7-4A97-B122-F8AF7E6F1687}" dt="2024-10-22T11:52:58.550" v="951" actId="478"/>
          <ac:picMkLst>
            <pc:docMk/>
            <pc:sldMk cId="0" sldId="2147377448"/>
            <ac:picMk id="11" creationId="{5E72D971-C675-E8AA-C0B9-10A21E43E85B}"/>
          </ac:picMkLst>
        </pc:picChg>
        <pc:picChg chg="del mod">
          <ac:chgData name="Janne Osmo Eriksen" userId="ba427033-09e4-4582-9638-249760c46338" providerId="ADAL" clId="{919BCD49-19F7-4A97-B122-F8AF7E6F1687}" dt="2024-10-22T11:51:06.881" v="929" actId="478"/>
          <ac:picMkLst>
            <pc:docMk/>
            <pc:sldMk cId="0" sldId="2147377448"/>
            <ac:picMk id="12" creationId="{4C185B8A-D148-E6D8-12A5-971CD768B5DB}"/>
          </ac:picMkLst>
        </pc:picChg>
        <pc:picChg chg="add del mod">
          <ac:chgData name="Janne Osmo Eriksen" userId="ba427033-09e4-4582-9638-249760c46338" providerId="ADAL" clId="{919BCD49-19F7-4A97-B122-F8AF7E6F1687}" dt="2024-10-22T11:55:44.968" v="953" actId="478"/>
          <ac:picMkLst>
            <pc:docMk/>
            <pc:sldMk cId="0" sldId="2147377448"/>
            <ac:picMk id="13" creationId="{6F2ECE55-F376-C075-7B50-34AE674D1EA5}"/>
          </ac:picMkLst>
        </pc:picChg>
      </pc:sldChg>
      <pc:sldChg chg="addSp modSp mod">
        <pc:chgData name="Janne Osmo Eriksen" userId="ba427033-09e4-4582-9638-249760c46338" providerId="ADAL" clId="{919BCD49-19F7-4A97-B122-F8AF7E6F1687}" dt="2024-10-22T07:58:55.420" v="689" actId="255"/>
        <pc:sldMkLst>
          <pc:docMk/>
          <pc:sldMk cId="0" sldId="2147377449"/>
        </pc:sldMkLst>
        <pc:spChg chg="mod">
          <ac:chgData name="Janne Osmo Eriksen" userId="ba427033-09e4-4582-9638-249760c46338" providerId="ADAL" clId="{919BCD49-19F7-4A97-B122-F8AF7E6F1687}" dt="2024-10-22T07:52:29.514" v="577" actId="1036"/>
          <ac:spMkLst>
            <pc:docMk/>
            <pc:sldMk cId="0" sldId="2147377449"/>
            <ac:spMk id="8" creationId="{2504141D-D876-EBA7-67A8-7A0882019101}"/>
          </ac:spMkLst>
        </pc:spChg>
        <pc:spChg chg="mod">
          <ac:chgData name="Janne Osmo Eriksen" userId="ba427033-09e4-4582-9638-249760c46338" providerId="ADAL" clId="{919BCD49-19F7-4A97-B122-F8AF7E6F1687}" dt="2024-10-22T07:52:29.514" v="577" actId="1036"/>
          <ac:spMkLst>
            <pc:docMk/>
            <pc:sldMk cId="0" sldId="2147377449"/>
            <ac:spMk id="10" creationId="{BC13BE19-59AB-BC31-FA09-5BF2988464E1}"/>
          </ac:spMkLst>
        </pc:spChg>
        <pc:spChg chg="mod">
          <ac:chgData name="Janne Osmo Eriksen" userId="ba427033-09e4-4582-9638-249760c46338" providerId="ADAL" clId="{919BCD49-19F7-4A97-B122-F8AF7E6F1687}" dt="2024-10-22T07:52:29.514" v="577" actId="1036"/>
          <ac:spMkLst>
            <pc:docMk/>
            <pc:sldMk cId="0" sldId="2147377449"/>
            <ac:spMk id="11" creationId="{BDE875EA-79B1-E008-B810-D9FABEBD5E05}"/>
          </ac:spMkLst>
        </pc:spChg>
        <pc:spChg chg="mod">
          <ac:chgData name="Janne Osmo Eriksen" userId="ba427033-09e4-4582-9638-249760c46338" providerId="ADAL" clId="{919BCD49-19F7-4A97-B122-F8AF7E6F1687}" dt="2024-10-22T07:37:06.902" v="377" actId="20577"/>
          <ac:spMkLst>
            <pc:docMk/>
            <pc:sldMk cId="0" sldId="2147377449"/>
            <ac:spMk id="20" creationId="{D0CE61B9-D37F-2626-DBE7-5055A256B345}"/>
          </ac:spMkLst>
        </pc:spChg>
        <pc:spChg chg="mod">
          <ac:chgData name="Janne Osmo Eriksen" userId="ba427033-09e4-4582-9638-249760c46338" providerId="ADAL" clId="{919BCD49-19F7-4A97-B122-F8AF7E6F1687}" dt="2024-10-22T07:39:21.513" v="443" actId="1035"/>
          <ac:spMkLst>
            <pc:docMk/>
            <pc:sldMk cId="0" sldId="2147377449"/>
            <ac:spMk id="22" creationId="{2BF9BB1C-D8E7-C018-8959-6A59D3A1A50A}"/>
          </ac:spMkLst>
        </pc:spChg>
        <pc:spChg chg="mod">
          <ac:chgData name="Janne Osmo Eriksen" userId="ba427033-09e4-4582-9638-249760c46338" providerId="ADAL" clId="{919BCD49-19F7-4A97-B122-F8AF7E6F1687}" dt="2024-10-15T12:15:52.645" v="5" actId="20577"/>
          <ac:spMkLst>
            <pc:docMk/>
            <pc:sldMk cId="0" sldId="2147377449"/>
            <ac:spMk id="32" creationId="{30A1786B-78BB-08D3-5B1C-091A82A74EC5}"/>
          </ac:spMkLst>
        </pc:spChg>
        <pc:spChg chg="mod">
          <ac:chgData name="Janne Osmo Eriksen" userId="ba427033-09e4-4582-9638-249760c46338" providerId="ADAL" clId="{919BCD49-19F7-4A97-B122-F8AF7E6F1687}" dt="2024-10-22T07:52:29.514" v="577" actId="1036"/>
          <ac:spMkLst>
            <pc:docMk/>
            <pc:sldMk cId="0" sldId="2147377449"/>
            <ac:spMk id="33" creationId="{131783C4-4DB3-B42A-450F-FDFAFC1E315C}"/>
          </ac:spMkLst>
        </pc:spChg>
        <pc:spChg chg="mod">
          <ac:chgData name="Janne Osmo Eriksen" userId="ba427033-09e4-4582-9638-249760c46338" providerId="ADAL" clId="{919BCD49-19F7-4A97-B122-F8AF7E6F1687}" dt="2024-10-22T07:39:31.809" v="460" actId="1035"/>
          <ac:spMkLst>
            <pc:docMk/>
            <pc:sldMk cId="0" sldId="2147377449"/>
            <ac:spMk id="34" creationId="{79C58036-78D3-D0D0-C1A1-BD283BB669E6}"/>
          </ac:spMkLst>
        </pc:spChg>
        <pc:spChg chg="mod">
          <ac:chgData name="Janne Osmo Eriksen" userId="ba427033-09e4-4582-9638-249760c46338" providerId="ADAL" clId="{919BCD49-19F7-4A97-B122-F8AF7E6F1687}" dt="2024-10-22T07:19:31.246" v="232"/>
          <ac:spMkLst>
            <pc:docMk/>
            <pc:sldMk cId="0" sldId="2147377449"/>
            <ac:spMk id="36" creationId="{F240E6EA-3F55-4778-8DE7-D9648F3C4015}"/>
          </ac:spMkLst>
        </pc:spChg>
        <pc:spChg chg="mod ord">
          <ac:chgData name="Janne Osmo Eriksen" userId="ba427033-09e4-4582-9638-249760c46338" providerId="ADAL" clId="{919BCD49-19F7-4A97-B122-F8AF7E6F1687}" dt="2024-10-22T07:58:55.420" v="689" actId="255"/>
          <ac:spMkLst>
            <pc:docMk/>
            <pc:sldMk cId="0" sldId="2147377449"/>
            <ac:spMk id="37" creationId="{966CFBA5-126B-0C0E-B47A-8E0DAC37174A}"/>
          </ac:spMkLst>
        </pc:spChg>
        <pc:picChg chg="mod">
          <ac:chgData name="Janne Osmo Eriksen" userId="ba427033-09e4-4582-9638-249760c46338" providerId="ADAL" clId="{919BCD49-19F7-4A97-B122-F8AF7E6F1687}" dt="2024-10-22T07:52:29.514" v="577" actId="1036"/>
          <ac:picMkLst>
            <pc:docMk/>
            <pc:sldMk cId="0" sldId="2147377449"/>
            <ac:picMk id="6" creationId="{1BC867EC-6F83-0C80-AFB1-0B57A8BEBEA0}"/>
          </ac:picMkLst>
        </pc:picChg>
        <pc:picChg chg="mod">
          <ac:chgData name="Janne Osmo Eriksen" userId="ba427033-09e4-4582-9638-249760c46338" providerId="ADAL" clId="{919BCD49-19F7-4A97-B122-F8AF7E6F1687}" dt="2024-10-22T07:52:29.514" v="577" actId="1036"/>
          <ac:picMkLst>
            <pc:docMk/>
            <pc:sldMk cId="0" sldId="2147377449"/>
            <ac:picMk id="7" creationId="{FAB3582C-738C-73D6-2934-6DA5796B1B92}"/>
          </ac:picMkLst>
        </pc:picChg>
        <pc:picChg chg="mod">
          <ac:chgData name="Janne Osmo Eriksen" userId="ba427033-09e4-4582-9638-249760c46338" providerId="ADAL" clId="{919BCD49-19F7-4A97-B122-F8AF7E6F1687}" dt="2024-10-22T07:39:52.290" v="477" actId="1037"/>
          <ac:picMkLst>
            <pc:docMk/>
            <pc:sldMk cId="0" sldId="2147377449"/>
            <ac:picMk id="12" creationId="{F77AF487-3048-9C01-41A2-7AECFBD63601}"/>
          </ac:picMkLst>
        </pc:picChg>
        <pc:picChg chg="add mod modCrop">
          <ac:chgData name="Janne Osmo Eriksen" userId="ba427033-09e4-4582-9638-249760c46338" providerId="ADAL" clId="{919BCD49-19F7-4A97-B122-F8AF7E6F1687}" dt="2024-10-22T07:39:25.855" v="448" actId="1035"/>
          <ac:picMkLst>
            <pc:docMk/>
            <pc:sldMk cId="0" sldId="2147377449"/>
            <ac:picMk id="13" creationId="{0B488827-0445-2806-4A1F-EDF4ADB1FEF6}"/>
          </ac:picMkLst>
        </pc:picChg>
        <pc:picChg chg="mod">
          <ac:chgData name="Janne Osmo Eriksen" userId="ba427033-09e4-4582-9638-249760c46338" providerId="ADAL" clId="{919BCD49-19F7-4A97-B122-F8AF7E6F1687}" dt="2024-10-22T07:52:29.514" v="577" actId="1036"/>
          <ac:picMkLst>
            <pc:docMk/>
            <pc:sldMk cId="0" sldId="2147377449"/>
            <ac:picMk id="14" creationId="{936CD0B5-13A5-1AB3-03A4-E38993C6E8DC}"/>
          </ac:picMkLst>
        </pc:picChg>
        <pc:picChg chg="mod ord modCrop">
          <ac:chgData name="Janne Osmo Eriksen" userId="ba427033-09e4-4582-9638-249760c46338" providerId="ADAL" clId="{919BCD49-19F7-4A97-B122-F8AF7E6F1687}" dt="2024-10-22T07:52:36.610" v="578" actId="167"/>
          <ac:picMkLst>
            <pc:docMk/>
            <pc:sldMk cId="0" sldId="2147377449"/>
            <ac:picMk id="19" creationId="{D133CE93-1790-885C-2A8C-40859EB6D587}"/>
          </ac:picMkLst>
        </pc:picChg>
        <pc:picChg chg="mod">
          <ac:chgData name="Janne Osmo Eriksen" userId="ba427033-09e4-4582-9638-249760c46338" providerId="ADAL" clId="{919BCD49-19F7-4A97-B122-F8AF7E6F1687}" dt="2024-10-22T07:52:29.514" v="577" actId="1036"/>
          <ac:picMkLst>
            <pc:docMk/>
            <pc:sldMk cId="0" sldId="2147377449"/>
            <ac:picMk id="21" creationId="{E62F1A62-98C5-2153-4F1A-881D364DF01B}"/>
          </ac:picMkLst>
        </pc:picChg>
        <pc:picChg chg="mod">
          <ac:chgData name="Janne Osmo Eriksen" userId="ba427033-09e4-4582-9638-249760c46338" providerId="ADAL" clId="{919BCD49-19F7-4A97-B122-F8AF7E6F1687}" dt="2024-10-22T07:52:29.514" v="577" actId="1036"/>
          <ac:picMkLst>
            <pc:docMk/>
            <pc:sldMk cId="0" sldId="2147377449"/>
            <ac:picMk id="23" creationId="{665B0C0C-2DAB-F16C-812B-B9D49E4057B1}"/>
          </ac:picMkLst>
        </pc:picChg>
        <pc:picChg chg="mod">
          <ac:chgData name="Janne Osmo Eriksen" userId="ba427033-09e4-4582-9638-249760c46338" providerId="ADAL" clId="{919BCD49-19F7-4A97-B122-F8AF7E6F1687}" dt="2024-10-22T07:39:27.947" v="453" actId="1035"/>
          <ac:picMkLst>
            <pc:docMk/>
            <pc:sldMk cId="0" sldId="2147377449"/>
            <ac:picMk id="24" creationId="{4CE73551-613B-A464-4AAB-5D43F34224E5}"/>
          </ac:picMkLst>
        </pc:picChg>
        <pc:picChg chg="mod">
          <ac:chgData name="Janne Osmo Eriksen" userId="ba427033-09e4-4582-9638-249760c46338" providerId="ADAL" clId="{919BCD49-19F7-4A97-B122-F8AF7E6F1687}" dt="2024-10-22T07:52:29.514" v="577" actId="1036"/>
          <ac:picMkLst>
            <pc:docMk/>
            <pc:sldMk cId="0" sldId="2147377449"/>
            <ac:picMk id="25" creationId="{E8D102DB-E311-2676-B689-3C1AFC65127B}"/>
          </ac:picMkLst>
        </pc:picChg>
      </pc:sldChg>
      <pc:sldChg chg="addSp delSp modSp mod">
        <pc:chgData name="Janne Osmo Eriksen" userId="ba427033-09e4-4582-9638-249760c46338" providerId="ADAL" clId="{919BCD49-19F7-4A97-B122-F8AF7E6F1687}" dt="2024-10-22T11:18:24.217" v="826" actId="207"/>
        <pc:sldMkLst>
          <pc:docMk/>
          <pc:sldMk cId="869743346" sldId="2147377456"/>
        </pc:sldMkLst>
        <pc:spChg chg="add del mod">
          <ac:chgData name="Janne Osmo Eriksen" userId="ba427033-09e4-4582-9638-249760c46338" providerId="ADAL" clId="{919BCD49-19F7-4A97-B122-F8AF7E6F1687}" dt="2024-10-22T11:16:05.110" v="782" actId="478"/>
          <ac:spMkLst>
            <pc:docMk/>
            <pc:sldMk cId="869743346" sldId="2147377456"/>
            <ac:spMk id="5" creationId="{82DFBDE3-7239-13B9-5C06-6DA83FC95FBF}"/>
          </ac:spMkLst>
        </pc:spChg>
        <pc:spChg chg="mod">
          <ac:chgData name="Janne Osmo Eriksen" userId="ba427033-09e4-4582-9638-249760c46338" providerId="ADAL" clId="{919BCD49-19F7-4A97-B122-F8AF7E6F1687}" dt="2024-10-22T11:17:04.408" v="819" actId="1035"/>
          <ac:spMkLst>
            <pc:docMk/>
            <pc:sldMk cId="869743346" sldId="2147377456"/>
            <ac:spMk id="10" creationId="{99D28CC9-4C92-E101-2744-C9846A595166}"/>
          </ac:spMkLst>
        </pc:spChg>
        <pc:spChg chg="mod">
          <ac:chgData name="Janne Osmo Eriksen" userId="ba427033-09e4-4582-9638-249760c46338" providerId="ADAL" clId="{919BCD49-19F7-4A97-B122-F8AF7E6F1687}" dt="2024-10-22T11:18:24.217" v="826" actId="207"/>
          <ac:spMkLst>
            <pc:docMk/>
            <pc:sldMk cId="869743346" sldId="2147377456"/>
            <ac:spMk id="29" creationId="{D5439768-1549-17E9-6AFC-74EFDAD8F85D}"/>
          </ac:spMkLst>
        </pc:spChg>
        <pc:picChg chg="del">
          <ac:chgData name="Janne Osmo Eriksen" userId="ba427033-09e4-4582-9638-249760c46338" providerId="ADAL" clId="{919BCD49-19F7-4A97-B122-F8AF7E6F1687}" dt="2024-10-22T11:15:34.598" v="772" actId="478"/>
          <ac:picMkLst>
            <pc:docMk/>
            <pc:sldMk cId="869743346" sldId="2147377456"/>
            <ac:picMk id="7" creationId="{67A9E34A-446C-BD66-14D9-8F17FEC2C9DD}"/>
          </ac:picMkLst>
        </pc:picChg>
        <pc:picChg chg="del">
          <ac:chgData name="Janne Osmo Eriksen" userId="ba427033-09e4-4582-9638-249760c46338" providerId="ADAL" clId="{919BCD49-19F7-4A97-B122-F8AF7E6F1687}" dt="2024-10-22T11:15:28.537" v="770" actId="478"/>
          <ac:picMkLst>
            <pc:docMk/>
            <pc:sldMk cId="869743346" sldId="2147377456"/>
            <ac:picMk id="9" creationId="{DC6C5017-5091-118E-7E2B-822928206A03}"/>
          </ac:picMkLst>
        </pc:picChg>
        <pc:picChg chg="add mod modCrop">
          <ac:chgData name="Janne Osmo Eriksen" userId="ba427033-09e4-4582-9638-249760c46338" providerId="ADAL" clId="{919BCD49-19F7-4A97-B122-F8AF7E6F1687}" dt="2024-10-22T11:16:57.600" v="811" actId="14100"/>
          <ac:picMkLst>
            <pc:docMk/>
            <pc:sldMk cId="869743346" sldId="2147377456"/>
            <ac:picMk id="13" creationId="{3B7B7918-F914-51B5-AED6-56351E8B9FB0}"/>
          </ac:picMkLst>
        </pc:picChg>
        <pc:picChg chg="add mod modCrop">
          <ac:chgData name="Janne Osmo Eriksen" userId="ba427033-09e4-4582-9638-249760c46338" providerId="ADAL" clId="{919BCD49-19F7-4A97-B122-F8AF7E6F1687}" dt="2024-10-22T11:16:50.510" v="805" actId="1036"/>
          <ac:picMkLst>
            <pc:docMk/>
            <pc:sldMk cId="869743346" sldId="2147377456"/>
            <ac:picMk id="15" creationId="{5AE3BBA0-ED1B-5DCE-2468-202AF4455AC6}"/>
          </ac:picMkLst>
        </pc:picChg>
        <pc:picChg chg="mod">
          <ac:chgData name="Janne Osmo Eriksen" userId="ba427033-09e4-4582-9638-249760c46338" providerId="ADAL" clId="{919BCD49-19F7-4A97-B122-F8AF7E6F1687}" dt="2024-10-22T11:16:34.551" v="796" actId="1076"/>
          <ac:picMkLst>
            <pc:docMk/>
            <pc:sldMk cId="869743346" sldId="2147377456"/>
            <ac:picMk id="30" creationId="{06E1A999-9351-DE5B-F657-278C5C4C17E5}"/>
          </ac:picMkLst>
        </pc:picChg>
      </pc:sldChg>
      <pc:sldChg chg="modSp mod">
        <pc:chgData name="Janne Osmo Eriksen" userId="ba427033-09e4-4582-9638-249760c46338" providerId="ADAL" clId="{919BCD49-19F7-4A97-B122-F8AF7E6F1687}" dt="2024-10-22T11:33:54.136" v="909" actId="113"/>
        <pc:sldMkLst>
          <pc:docMk/>
          <pc:sldMk cId="3991809888" sldId="2147377457"/>
        </pc:sldMkLst>
        <pc:spChg chg="mod">
          <ac:chgData name="Janne Osmo Eriksen" userId="ba427033-09e4-4582-9638-249760c46338" providerId="ADAL" clId="{919BCD49-19F7-4A97-B122-F8AF7E6F1687}" dt="2024-10-22T11:33:54.136" v="909" actId="113"/>
          <ac:spMkLst>
            <pc:docMk/>
            <pc:sldMk cId="3991809888" sldId="2147377457"/>
            <ac:spMk id="3" creationId="{1FABFB8A-BC9D-3FE4-99C9-209E52E0516D}"/>
          </ac:spMkLst>
        </pc:spChg>
      </pc:sldChg>
      <pc:sldChg chg="modSp mod">
        <pc:chgData name="Janne Osmo Eriksen" userId="ba427033-09e4-4582-9638-249760c46338" providerId="ADAL" clId="{919BCD49-19F7-4A97-B122-F8AF7E6F1687}" dt="2024-10-22T07:53:48.812" v="581" actId="20577"/>
        <pc:sldMkLst>
          <pc:docMk/>
          <pc:sldMk cId="1521908486" sldId="2147377460"/>
        </pc:sldMkLst>
        <pc:spChg chg="mod">
          <ac:chgData name="Janne Osmo Eriksen" userId="ba427033-09e4-4582-9638-249760c46338" providerId="ADAL" clId="{919BCD49-19F7-4A97-B122-F8AF7E6F1687}" dt="2024-10-22T07:53:48.812" v="581" actId="20577"/>
          <ac:spMkLst>
            <pc:docMk/>
            <pc:sldMk cId="1521908486" sldId="2147377460"/>
            <ac:spMk id="15" creationId="{0F2C4742-D1C5-8AE4-C717-47DB4A415E37}"/>
          </ac:spMkLst>
        </pc:spChg>
      </pc:sldChg>
      <pc:sldChg chg="del">
        <pc:chgData name="Janne Osmo Eriksen" userId="ba427033-09e4-4582-9638-249760c46338" providerId="ADAL" clId="{919BCD49-19F7-4A97-B122-F8AF7E6F1687}" dt="2024-10-22T07:53:22.945" v="579" actId="2696"/>
        <pc:sldMkLst>
          <pc:docMk/>
          <pc:sldMk cId="4227268538" sldId="214737746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996648-3706-F8B7-C044-7A9858408E4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nb-NO" sz="1200" b="0" i="0" u="none" strike="noStrike" kern="1200" cap="none" spc="0" baseline="0">
                <a:solidFill>
                  <a:srgbClr val="000000"/>
                </a:solidFill>
                <a:uFillTx/>
                <a:latin typeface="Calibri"/>
              </a:defRPr>
            </a:lvl1pPr>
          </a:lstStyle>
          <a:p>
            <a:pPr lvl="0"/>
            <a:endParaRPr lang="nb-NO"/>
          </a:p>
        </p:txBody>
      </p:sp>
      <p:sp>
        <p:nvSpPr>
          <p:cNvPr id="3" name="Date Placeholder 2">
            <a:extLst>
              <a:ext uri="{FF2B5EF4-FFF2-40B4-BE49-F238E27FC236}">
                <a16:creationId xmlns:a16="http://schemas.microsoft.com/office/drawing/2014/main" id="{3BFA3CE3-167C-B0F3-609E-53EF229BDA4F}"/>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nb-NO" sz="1200" b="0" i="0" u="none" strike="noStrike" kern="1200" cap="none" spc="0" baseline="0">
                <a:solidFill>
                  <a:srgbClr val="000000"/>
                </a:solidFill>
                <a:uFillTx/>
                <a:latin typeface="Calibri"/>
              </a:defRPr>
            </a:lvl1pPr>
          </a:lstStyle>
          <a:p>
            <a:pPr lvl="0"/>
            <a:fld id="{94EC63B7-617B-441F-9902-8A68828029EA}" type="datetime1">
              <a:rPr lang="nb-NO"/>
              <a:pPr lvl="0"/>
              <a:t>22.10.2024</a:t>
            </a:fld>
            <a:endParaRPr lang="nb-NO"/>
          </a:p>
        </p:txBody>
      </p:sp>
      <p:sp>
        <p:nvSpPr>
          <p:cNvPr id="4" name="Slide Image Placeholder 3">
            <a:extLst>
              <a:ext uri="{FF2B5EF4-FFF2-40B4-BE49-F238E27FC236}">
                <a16:creationId xmlns:a16="http://schemas.microsoft.com/office/drawing/2014/main" id="{14D52C51-1607-821A-2385-97ABDDECDA45}"/>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B64B2A0F-5A3D-A68C-05DB-3CCE69ED497B}"/>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a:extLst>
              <a:ext uri="{FF2B5EF4-FFF2-40B4-BE49-F238E27FC236}">
                <a16:creationId xmlns:a16="http://schemas.microsoft.com/office/drawing/2014/main" id="{4F72E063-DB35-9082-1F83-9AA085BFB20B}"/>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nb-NO" sz="1200" b="0" i="0" u="none" strike="noStrike" kern="1200" cap="none" spc="0" baseline="0">
                <a:solidFill>
                  <a:srgbClr val="000000"/>
                </a:solidFill>
                <a:uFillTx/>
                <a:latin typeface="Calibri"/>
              </a:defRPr>
            </a:lvl1pPr>
          </a:lstStyle>
          <a:p>
            <a:pPr lvl="0"/>
            <a:endParaRPr lang="nb-NO"/>
          </a:p>
        </p:txBody>
      </p:sp>
      <p:sp>
        <p:nvSpPr>
          <p:cNvPr id="7" name="Slide Number Placeholder 6">
            <a:extLst>
              <a:ext uri="{FF2B5EF4-FFF2-40B4-BE49-F238E27FC236}">
                <a16:creationId xmlns:a16="http://schemas.microsoft.com/office/drawing/2014/main" id="{18C580E4-2B30-44F5-A93C-B096F9FBB8FB}"/>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nb-NO" sz="1200" b="0" i="0" u="none" strike="noStrike" kern="1200" cap="none" spc="0" baseline="0">
                <a:solidFill>
                  <a:srgbClr val="000000"/>
                </a:solidFill>
                <a:uFillTx/>
                <a:latin typeface="Calibri"/>
              </a:defRPr>
            </a:lvl1pPr>
          </a:lstStyle>
          <a:p>
            <a:pPr lvl="0"/>
            <a:fld id="{1D514BD2-7AC6-4D79-B32A-958F1B0E49FD}" type="slidenum">
              <a:t>‹#›</a:t>
            </a:fld>
            <a:endParaRPr lang="nb-NO"/>
          </a:p>
        </p:txBody>
      </p:sp>
    </p:spTree>
    <p:extLst>
      <p:ext uri="{BB962C8B-B14F-4D97-AF65-F5344CB8AC3E}">
        <p14:creationId xmlns:p14="http://schemas.microsoft.com/office/powerpoint/2010/main" val="200349489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D789D-7533-406D-EDBF-8404B17C56B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B9629F1-9097-6C8C-AA65-C343122FFFC8}"/>
              </a:ext>
            </a:extLst>
          </p:cNvPr>
          <p:cNvSpPr txBox="1">
            <a:spLocks noGrp="1"/>
          </p:cNvSpPr>
          <p:nvPr>
            <p:ph type="body" sz="quarter" idx="1"/>
          </p:nvPr>
        </p:nvSpPr>
        <p:spPr/>
        <p:txBody>
          <a:bodyPr/>
          <a:lstStyle/>
          <a:p>
            <a:pPr lvl="0"/>
            <a:r>
              <a:rPr lang="sv-SE"/>
              <a:t>What is Puma Teamsales purpose?</a:t>
            </a:r>
          </a:p>
          <a:p>
            <a:pPr lvl="0"/>
            <a:endParaRPr lang="sv-SE"/>
          </a:p>
        </p:txBody>
      </p:sp>
      <p:sp>
        <p:nvSpPr>
          <p:cNvPr id="4" name="Slide Number Placeholder 3">
            <a:extLst>
              <a:ext uri="{FF2B5EF4-FFF2-40B4-BE49-F238E27FC236}">
                <a16:creationId xmlns:a16="http://schemas.microsoft.com/office/drawing/2014/main" id="{7BE8F364-8D8E-E967-BA15-D1E895C1263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47D32D-2470-4B07-9C01-E28C39C04FFC}" type="slidenum">
              <a:t>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lvl="0"/>
            <a:fld id="{1D514BD2-7AC6-4D79-B32A-958F1B0E49FD}" type="slidenum">
              <a:rPr lang="nb-NO" smtClean="0"/>
              <a:t>6</a:t>
            </a:fld>
            <a:endParaRPr lang="nb-NO"/>
          </a:p>
        </p:txBody>
      </p:sp>
    </p:spTree>
    <p:extLst>
      <p:ext uri="{BB962C8B-B14F-4D97-AF65-F5344CB8AC3E}">
        <p14:creationId xmlns:p14="http://schemas.microsoft.com/office/powerpoint/2010/main" val="3371856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lvl="0"/>
            <a:fld id="{1D514BD2-7AC6-4D79-B32A-958F1B0E49FD}" type="slidenum">
              <a:rPr lang="nb-NO" smtClean="0"/>
              <a:t>8</a:t>
            </a:fld>
            <a:endParaRPr lang="nb-NO"/>
          </a:p>
        </p:txBody>
      </p:sp>
    </p:spTree>
    <p:extLst>
      <p:ext uri="{BB962C8B-B14F-4D97-AF65-F5344CB8AC3E}">
        <p14:creationId xmlns:p14="http://schemas.microsoft.com/office/powerpoint/2010/main" val="703280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lvl="0"/>
            <a:fld id="{1D514BD2-7AC6-4D79-B32A-958F1B0E49FD}" type="slidenum">
              <a:rPr lang="nb-NO" smtClean="0"/>
              <a:t>9</a:t>
            </a:fld>
            <a:endParaRPr lang="nb-NO"/>
          </a:p>
        </p:txBody>
      </p:sp>
    </p:spTree>
    <p:extLst>
      <p:ext uri="{BB962C8B-B14F-4D97-AF65-F5344CB8AC3E}">
        <p14:creationId xmlns:p14="http://schemas.microsoft.com/office/powerpoint/2010/main" val="4161704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pPr lvl="0"/>
            <a:fld id="{C425E298-5C41-4B0E-A1A6-D9D6CDB5D404}" type="datetime1">
              <a:rPr lang="nb-NO" smtClean="0"/>
              <a:pPr lvl="0"/>
              <a:t>22.10.2024</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3306390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lvl="0"/>
            <a:fld id="{C425E298-5C41-4B0E-A1A6-D9D6CDB5D404}" type="datetime1">
              <a:rPr lang="nb-NO" smtClean="0"/>
              <a:pPr lvl="0"/>
              <a:t>22.10.2024</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35141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lvl="0"/>
            <a:fld id="{C425E298-5C41-4B0E-A1A6-D9D6CDB5D404}" type="datetime1">
              <a:rPr lang="nb-NO" smtClean="0"/>
              <a:pPr lvl="0"/>
              <a:t>22.10.2024</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3990778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eutral_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0716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1_Vertical Title and Text">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829CC2DB-BF4C-C9D5-A404-09B701129D12}"/>
              </a:ext>
            </a:extLst>
          </p:cNvPr>
          <p:cNvSpPr txBox="1">
            <a:spLocks noGrp="1"/>
          </p:cNvSpPr>
          <p:nvPr>
            <p:ph type="body" idx="4294967295"/>
          </p:nvPr>
        </p:nvSpPr>
        <p:spPr>
          <a:xfrm>
            <a:off x="565026" y="558488"/>
            <a:ext cx="9785351" cy="853217"/>
          </a:xfrm>
        </p:spPr>
        <p:txBody>
          <a:bodyPr/>
          <a:lstStyle>
            <a:lvl1pPr marL="0" indent="0">
              <a:lnSpc>
                <a:spcPts val="2100"/>
              </a:lnSpc>
              <a:spcBef>
                <a:spcPts val="0"/>
              </a:spcBef>
              <a:buNone/>
              <a:defRPr sz="1800" b="1">
                <a:latin typeface="FF DIN for PUMA Regular" pitchFamily="2"/>
              </a:defRPr>
            </a:lvl1pPr>
          </a:lstStyle>
          <a:p>
            <a:pPr lvl="0"/>
            <a:r>
              <a:rPr lang="en-US"/>
              <a:t>Topic Title</a:t>
            </a:r>
          </a:p>
        </p:txBody>
      </p:sp>
      <p:sp>
        <p:nvSpPr>
          <p:cNvPr id="4" name="Text Placeholder 3">
            <a:extLst>
              <a:ext uri="{FF2B5EF4-FFF2-40B4-BE49-F238E27FC236}">
                <a16:creationId xmlns:a16="http://schemas.microsoft.com/office/drawing/2014/main" id="{CF54341C-4647-0E80-DC92-B979787FB3D6}"/>
              </a:ext>
            </a:extLst>
          </p:cNvPr>
          <p:cNvSpPr txBox="1">
            <a:spLocks noGrp="1"/>
          </p:cNvSpPr>
          <p:nvPr>
            <p:ph type="body" idx="4294967295"/>
          </p:nvPr>
        </p:nvSpPr>
        <p:spPr>
          <a:xfrm>
            <a:off x="565026" y="1879695"/>
            <a:ext cx="10376154" cy="4419816"/>
          </a:xfrm>
        </p:spPr>
        <p:txBody>
          <a:bodyPr/>
          <a:lstStyle>
            <a:lvl1pPr marL="0" indent="0">
              <a:lnSpc>
                <a:spcPts val="4500"/>
              </a:lnSpc>
              <a:spcBef>
                <a:spcPts val="0"/>
              </a:spcBef>
              <a:buNone/>
              <a:defRPr sz="4200" spc="-80">
                <a:latin typeface="FF DIN for PUMA Regular" pitchFamily="2"/>
              </a:defRPr>
            </a:lvl1pPr>
          </a:lstStyle>
          <a:p>
            <a:pPr lvl="0"/>
            <a:r>
              <a:rPr lang="en-US"/>
              <a:t>Fill with long format text. In some instances you might need to deliver a lot of text. Here is where you can do that. You should use FF DIN Regular for your body copy and highlight words or phrases for emphasis with FF DIN Bold. </a:t>
            </a:r>
          </a:p>
        </p:txBody>
      </p:sp>
    </p:spTree>
    <p:extLst>
      <p:ext uri="{BB962C8B-B14F-4D97-AF65-F5344CB8AC3E}">
        <p14:creationId xmlns:p14="http://schemas.microsoft.com/office/powerpoint/2010/main" val="196781480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lvl="0"/>
            <a:fld id="{C425E298-5C41-4B0E-A1A6-D9D6CDB5D404}" type="datetime1">
              <a:rPr lang="nb-NO" smtClean="0"/>
              <a:pPr lvl="0"/>
              <a:t>22.10.2024</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2153349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pPr lvl="0"/>
            <a:fld id="{C425E298-5C41-4B0E-A1A6-D9D6CDB5D404}" type="datetime1">
              <a:rPr lang="nb-NO" smtClean="0"/>
              <a:pPr lvl="0"/>
              <a:t>22.10.2024</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156174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pPr lvl="0"/>
            <a:fld id="{C425E298-5C41-4B0E-A1A6-D9D6CDB5D404}" type="datetime1">
              <a:rPr lang="nb-NO" smtClean="0"/>
              <a:pPr lvl="0"/>
              <a:t>22.10.2024</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185784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pPr lvl="0"/>
            <a:fld id="{C425E298-5C41-4B0E-A1A6-D9D6CDB5D404}" type="datetime1">
              <a:rPr lang="nb-NO" smtClean="0"/>
              <a:pPr lvl="0"/>
              <a:t>22.10.2024</a:t>
            </a:fld>
            <a:endParaRPr lang="nb-NO"/>
          </a:p>
        </p:txBody>
      </p:sp>
      <p:sp>
        <p:nvSpPr>
          <p:cNvPr id="8" name="Footer Placeholder 7"/>
          <p:cNvSpPr>
            <a:spLocks noGrp="1"/>
          </p:cNvSpPr>
          <p:nvPr>
            <p:ph type="ftr" sz="quarter" idx="11"/>
          </p:nvPr>
        </p:nvSpPr>
        <p:spPr/>
        <p:txBody>
          <a:bodyPr/>
          <a:lstStyle/>
          <a:p>
            <a:pPr lvl="0"/>
            <a:endParaRPr lang="nb-NO"/>
          </a:p>
        </p:txBody>
      </p:sp>
      <p:sp>
        <p:nvSpPr>
          <p:cNvPr id="9" name="Slide Number Placeholder 8"/>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2421053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pPr lvl="0"/>
            <a:fld id="{C425E298-5C41-4B0E-A1A6-D9D6CDB5D404}" type="datetime1">
              <a:rPr lang="nb-NO" smtClean="0"/>
              <a:pPr lvl="0"/>
              <a:t>22.10.2024</a:t>
            </a:fld>
            <a:endParaRPr lang="nb-NO"/>
          </a:p>
        </p:txBody>
      </p:sp>
      <p:sp>
        <p:nvSpPr>
          <p:cNvPr id="4" name="Footer Placeholder 3"/>
          <p:cNvSpPr>
            <a:spLocks noGrp="1"/>
          </p:cNvSpPr>
          <p:nvPr>
            <p:ph type="ftr" sz="quarter" idx="11"/>
          </p:nvPr>
        </p:nvSpPr>
        <p:spPr/>
        <p:txBody>
          <a:bodyPr/>
          <a:lstStyle/>
          <a:p>
            <a:pPr lvl="0"/>
            <a:endParaRPr lang="nb-NO"/>
          </a:p>
        </p:txBody>
      </p:sp>
      <p:sp>
        <p:nvSpPr>
          <p:cNvPr id="5" name="Slide Number Placeholder 4"/>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295963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C425E298-5C41-4B0E-A1A6-D9D6CDB5D404}" type="datetime1">
              <a:rPr lang="nb-NO" smtClean="0"/>
              <a:pPr lvl="0"/>
              <a:t>22.10.2024</a:t>
            </a:fld>
            <a:endParaRPr lang="nb-NO"/>
          </a:p>
        </p:txBody>
      </p:sp>
      <p:sp>
        <p:nvSpPr>
          <p:cNvPr id="3" name="Footer Placeholder 2"/>
          <p:cNvSpPr>
            <a:spLocks noGrp="1"/>
          </p:cNvSpPr>
          <p:nvPr>
            <p:ph type="ftr" sz="quarter" idx="11"/>
          </p:nvPr>
        </p:nvSpPr>
        <p:spPr/>
        <p:txBody>
          <a:bodyPr/>
          <a:lstStyle/>
          <a:p>
            <a:pPr lvl="0"/>
            <a:endParaRPr lang="nb-NO"/>
          </a:p>
        </p:txBody>
      </p:sp>
      <p:sp>
        <p:nvSpPr>
          <p:cNvPr id="4" name="Slide Number Placeholder 3"/>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192385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lvl="0"/>
            <a:fld id="{C425E298-5C41-4B0E-A1A6-D9D6CDB5D404}" type="datetime1">
              <a:rPr lang="nb-NO" smtClean="0"/>
              <a:pPr lvl="0"/>
              <a:t>22.10.2024</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28793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lvl="0"/>
            <a:fld id="{C425E298-5C41-4B0E-A1A6-D9D6CDB5D404}" type="datetime1">
              <a:rPr lang="nb-NO" smtClean="0"/>
              <a:pPr lvl="0"/>
              <a:t>22.10.2024</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3657865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a:fld id="{C425E298-5C41-4B0E-A1A6-D9D6CDB5D404}" type="datetime1">
              <a:rPr lang="nb-NO" smtClean="0"/>
              <a:pPr lvl="0"/>
              <a:t>22.10.2024</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a:fld id="{2AA01BA1-E902-4658-BEE6-8C730414ED33}" type="slidenum">
              <a:rPr lang="nb-NO" smtClean="0"/>
              <a:t>‹#›</a:t>
            </a:fld>
            <a:endParaRPr lang="nb-NO"/>
          </a:p>
        </p:txBody>
      </p:sp>
    </p:spTree>
    <p:extLst>
      <p:ext uri="{BB962C8B-B14F-4D97-AF65-F5344CB8AC3E}">
        <p14:creationId xmlns:p14="http://schemas.microsoft.com/office/powerpoint/2010/main" val="147988243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2.png"/><Relationship Id="rId3" Type="http://schemas.openxmlformats.org/officeDocument/2006/relationships/image" Target="../media/image74.png"/><Relationship Id="rId7" Type="http://schemas.openxmlformats.org/officeDocument/2006/relationships/image" Target="../media/image78.jpg"/><Relationship Id="rId12" Type="http://schemas.openxmlformats.org/officeDocument/2006/relationships/image" Target="../media/image81.pn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7.jpg"/><Relationship Id="rId11" Type="http://schemas.openxmlformats.org/officeDocument/2006/relationships/image" Target="../media/image80.png"/><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2.jp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2.jp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http://www.nordstrand-if.no/utsty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tomas.berg@antonsport.no" TargetMode="External"/><Relationship Id="rId2" Type="http://schemas.openxmlformats.org/officeDocument/2006/relationships/hyperlink" Target="https://www.antonsport.no/klubbmedlemskap/99900060" TargetMode="Externa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hyperlink" Target="http://www.nordstrand-if.no/utsty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2.jp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jpg"/><Relationship Id="rId5" Type="http://schemas.openxmlformats.org/officeDocument/2006/relationships/image" Target="../media/image13.pn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2.jpg"/><Relationship Id="rId4" Type="http://schemas.openxmlformats.org/officeDocument/2006/relationships/image" Target="../media/image13.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26.jp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10.jpg"/><Relationship Id="rId11" Type="http://schemas.openxmlformats.org/officeDocument/2006/relationships/image" Target="../media/image25.jpg"/><Relationship Id="rId5" Type="http://schemas.openxmlformats.org/officeDocument/2006/relationships/image" Target="../media/image22.png"/><Relationship Id="rId15" Type="http://schemas.openxmlformats.org/officeDocument/2006/relationships/image" Target="../media/image29.png"/><Relationship Id="rId10" Type="http://schemas.openxmlformats.org/officeDocument/2006/relationships/image" Target="../media/image24.jpg"/><Relationship Id="rId19" Type="http://schemas.openxmlformats.org/officeDocument/2006/relationships/image" Target="../media/image33.jp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5.png"/><Relationship Id="rId1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6.png"/><Relationship Id="rId2" Type="http://schemas.openxmlformats.org/officeDocument/2006/relationships/image" Target="../media/image34.png"/><Relationship Id="rId16"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2.jpg"/><Relationship Id="rId3" Type="http://schemas.openxmlformats.org/officeDocument/2006/relationships/image" Target="../media/image48.jpg"/><Relationship Id="rId7" Type="http://schemas.openxmlformats.org/officeDocument/2006/relationships/image" Target="../media/image52.png"/><Relationship Id="rId12" Type="http://schemas.openxmlformats.org/officeDocument/2006/relationships/image" Target="../media/image5.png"/><Relationship Id="rId2" Type="http://schemas.openxmlformats.org/officeDocument/2006/relationships/notesSlide" Target="../notesSlides/notesSlide3.xml"/><Relationship Id="rId16"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6.jpg"/><Relationship Id="rId5" Type="http://schemas.openxmlformats.org/officeDocument/2006/relationships/image" Target="../media/image50.png"/><Relationship Id="rId15" Type="http://schemas.openxmlformats.org/officeDocument/2006/relationships/image" Target="../media/image29.png"/><Relationship Id="rId10" Type="http://schemas.openxmlformats.org/officeDocument/2006/relationships/image" Target="../media/image55.jpg"/><Relationship Id="rId4" Type="http://schemas.openxmlformats.org/officeDocument/2006/relationships/image" Target="../media/image49.png"/><Relationship Id="rId9" Type="http://schemas.openxmlformats.org/officeDocument/2006/relationships/image" Target="../media/image54.jp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18" Type="http://schemas.openxmlformats.org/officeDocument/2006/relationships/image" Target="../media/image5.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72.jpg"/><Relationship Id="rId2" Type="http://schemas.openxmlformats.org/officeDocument/2006/relationships/notesSlide" Target="../notesSlides/notesSlide4.xml"/><Relationship Id="rId16" Type="http://schemas.openxmlformats.org/officeDocument/2006/relationships/image" Target="../media/image71.jpg"/><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jpg"/><Relationship Id="rId10" Type="http://schemas.openxmlformats.org/officeDocument/2006/relationships/image" Target="../media/image65.png"/><Relationship Id="rId19" Type="http://schemas.openxmlformats.org/officeDocument/2006/relationships/image" Target="../media/image2.jp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name="Slide2147377193">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9E31EB7-E585-2AA5-908A-18A9E9505161}"/>
              </a:ext>
            </a:extLst>
          </p:cNvPr>
          <p:cNvSpPr txBox="1"/>
          <p:nvPr/>
        </p:nvSpPr>
        <p:spPr>
          <a:xfrm>
            <a:off x="0" y="2705768"/>
            <a:ext cx="12191996" cy="999364"/>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sv-SE" sz="6000" b="0" i="0" u="none" strike="noStrike" kern="1200" cap="none" spc="0" baseline="0" dirty="0">
                <a:uFillTx/>
                <a:latin typeface="FF DIN for PUMA Black" pitchFamily="2"/>
              </a:rPr>
              <a:t>NIF-KOLLEKSJONEN</a:t>
            </a:r>
          </a:p>
        </p:txBody>
      </p:sp>
      <p:pic>
        <p:nvPicPr>
          <p:cNvPr id="8" name="Bilde 7" descr="Et bilde som inneholder tekst&#10;&#10;Automatisk generert beskrivelse">
            <a:extLst>
              <a:ext uri="{FF2B5EF4-FFF2-40B4-BE49-F238E27FC236}">
                <a16:creationId xmlns:a16="http://schemas.microsoft.com/office/drawing/2014/main" id="{F5BC3696-0FE3-6EE3-851D-C245547A0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099" y="1634221"/>
            <a:ext cx="788590" cy="541601"/>
          </a:xfrm>
          <a:prstGeom prst="rect">
            <a:avLst/>
          </a:prstGeom>
        </p:spPr>
      </p:pic>
      <p:sp>
        <p:nvSpPr>
          <p:cNvPr id="6" name="Rectangle 21">
            <a:extLst>
              <a:ext uri="{FF2B5EF4-FFF2-40B4-BE49-F238E27FC236}">
                <a16:creationId xmlns:a16="http://schemas.microsoft.com/office/drawing/2014/main" id="{D510BBAF-7FFA-FAC1-13A2-7564280D6A71}"/>
              </a:ext>
            </a:extLst>
          </p:cNvPr>
          <p:cNvSpPr/>
          <p:nvPr/>
        </p:nvSpPr>
        <p:spPr>
          <a:xfrm>
            <a:off x="180849" y="6481126"/>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a:solidFill>
                  <a:srgbClr val="000000"/>
                </a:solidFill>
                <a:uFillTx/>
                <a:latin typeface="Calibri"/>
              </a:rPr>
              <a:t>Oppdatert 22.10.2024</a:t>
            </a:r>
          </a:p>
        </p:txBody>
      </p:sp>
      <p:pic>
        <p:nvPicPr>
          <p:cNvPr id="9" name="Bilde 8" descr="Et bilde som inneholder pil&#10;&#10;Automatisk generert beskrivelse">
            <a:extLst>
              <a:ext uri="{FF2B5EF4-FFF2-40B4-BE49-F238E27FC236}">
                <a16:creationId xmlns:a16="http://schemas.microsoft.com/office/drawing/2014/main" id="{73EE9F0A-7C69-E764-3F9B-A171A01E9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049" y="1940466"/>
            <a:ext cx="1352094" cy="241446"/>
          </a:xfrm>
          <a:prstGeom prst="rect">
            <a:avLst/>
          </a:prstGeom>
        </p:spPr>
      </p:pic>
      <p:pic>
        <p:nvPicPr>
          <p:cNvPr id="7" name="Bilde 6" descr="Et bilde som inneholder Grafikk, sort, Font, design&#10;&#10;Automatisk generert beskrivelse">
            <a:extLst>
              <a:ext uri="{FF2B5EF4-FFF2-40B4-BE49-F238E27FC236}">
                <a16:creationId xmlns:a16="http://schemas.microsoft.com/office/drawing/2014/main" id="{18845886-40ED-859A-8890-8583F806F4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711" y="1903366"/>
            <a:ext cx="1032028" cy="272456"/>
          </a:xfrm>
          <a:prstGeom prst="rect">
            <a:avLst/>
          </a:prstGeom>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name="Slide2134803664">
    <p:spTree>
      <p:nvGrpSpPr>
        <p:cNvPr id="1" name=""/>
        <p:cNvGrpSpPr/>
        <p:nvPr/>
      </p:nvGrpSpPr>
      <p:grpSpPr>
        <a:xfrm>
          <a:off x="0" y="0"/>
          <a:ext cx="0" cy="0"/>
          <a:chOff x="0" y="0"/>
          <a:chExt cx="0" cy="0"/>
        </a:xfrm>
      </p:grpSpPr>
      <p:cxnSp>
        <p:nvCxnSpPr>
          <p:cNvPr id="2" name="Straight Connector 13">
            <a:extLst>
              <a:ext uri="{FF2B5EF4-FFF2-40B4-BE49-F238E27FC236}">
                <a16:creationId xmlns:a16="http://schemas.microsoft.com/office/drawing/2014/main" id="{C1C49665-6B58-76DD-E57E-C34358891D48}"/>
              </a:ext>
            </a:extLst>
          </p:cNvPr>
          <p:cNvCxnSpPr>
            <a:cxnSpLocks noMove="1" noResize="1"/>
          </p:cNvCxnSpPr>
          <p:nvPr/>
        </p:nvCxnSpPr>
        <p:spPr>
          <a:xfrm>
            <a:off x="4165604" y="1573883"/>
            <a:ext cx="0" cy="3710233"/>
          </a:xfrm>
          <a:prstGeom prst="straightConnector1">
            <a:avLst/>
          </a:prstGeom>
          <a:noFill/>
          <a:ln w="19046" cap="flat">
            <a:solidFill>
              <a:srgbClr val="7F7F7F"/>
            </a:solidFill>
            <a:prstDash val="solid"/>
            <a:miter/>
          </a:ln>
        </p:spPr>
      </p:cxnSp>
      <p:cxnSp>
        <p:nvCxnSpPr>
          <p:cNvPr id="3" name="Straight Connector 15">
            <a:extLst>
              <a:ext uri="{FF2B5EF4-FFF2-40B4-BE49-F238E27FC236}">
                <a16:creationId xmlns:a16="http://schemas.microsoft.com/office/drawing/2014/main" id="{24322FED-5077-AC0E-05E6-1C63E6981E7E}"/>
              </a:ext>
            </a:extLst>
          </p:cNvPr>
          <p:cNvCxnSpPr>
            <a:cxnSpLocks noMove="1" noResize="1"/>
          </p:cNvCxnSpPr>
          <p:nvPr/>
        </p:nvCxnSpPr>
        <p:spPr>
          <a:xfrm>
            <a:off x="7995915" y="1573883"/>
            <a:ext cx="0" cy="3710233"/>
          </a:xfrm>
          <a:prstGeom prst="straightConnector1">
            <a:avLst/>
          </a:prstGeom>
          <a:noFill/>
          <a:ln w="19046" cap="flat">
            <a:solidFill>
              <a:srgbClr val="7F7F7F"/>
            </a:solidFill>
            <a:prstDash val="solid"/>
            <a:miter/>
          </a:ln>
        </p:spPr>
      </p:cxnSp>
      <p:pic>
        <p:nvPicPr>
          <p:cNvPr id="17" name="Picture 22">
            <a:extLst>
              <a:ext uri="{FF2B5EF4-FFF2-40B4-BE49-F238E27FC236}">
                <a16:creationId xmlns:a16="http://schemas.microsoft.com/office/drawing/2014/main" id="{0032BA71-A20D-B916-F96C-4A19375E20CC}"/>
              </a:ext>
            </a:extLst>
          </p:cNvPr>
          <p:cNvPicPr>
            <a:picLocks noChangeAspect="1"/>
          </p:cNvPicPr>
          <p:nvPr/>
        </p:nvPicPr>
        <p:blipFill>
          <a:blip r:embed="rId2"/>
          <a:stretch>
            <a:fillRect/>
          </a:stretch>
        </p:blipFill>
        <p:spPr>
          <a:xfrm>
            <a:off x="2157910" y="4384744"/>
            <a:ext cx="1571780" cy="1813822"/>
          </a:xfrm>
          <a:prstGeom prst="rect">
            <a:avLst/>
          </a:prstGeom>
          <a:noFill/>
          <a:ln cap="flat">
            <a:noFill/>
          </a:ln>
        </p:spPr>
      </p:pic>
      <p:pic>
        <p:nvPicPr>
          <p:cNvPr id="18" name="Picture 23">
            <a:extLst>
              <a:ext uri="{FF2B5EF4-FFF2-40B4-BE49-F238E27FC236}">
                <a16:creationId xmlns:a16="http://schemas.microsoft.com/office/drawing/2014/main" id="{742FA78C-41BB-D682-3386-6CB0FFBAFAA2}"/>
              </a:ext>
            </a:extLst>
          </p:cNvPr>
          <p:cNvPicPr>
            <a:picLocks noChangeAspect="1"/>
          </p:cNvPicPr>
          <p:nvPr/>
        </p:nvPicPr>
        <p:blipFill>
          <a:blip r:embed="rId3"/>
          <a:stretch>
            <a:fillRect/>
          </a:stretch>
        </p:blipFill>
        <p:spPr>
          <a:xfrm>
            <a:off x="110775" y="2215446"/>
            <a:ext cx="1918246" cy="1918246"/>
          </a:xfrm>
          <a:prstGeom prst="rect">
            <a:avLst/>
          </a:prstGeom>
          <a:noFill/>
          <a:ln cap="flat">
            <a:noFill/>
          </a:ln>
        </p:spPr>
      </p:pic>
      <p:sp>
        <p:nvSpPr>
          <p:cNvPr id="19" name="TextBox 27">
            <a:extLst>
              <a:ext uri="{FF2B5EF4-FFF2-40B4-BE49-F238E27FC236}">
                <a16:creationId xmlns:a16="http://schemas.microsoft.com/office/drawing/2014/main" id="{92C3409D-BC70-6344-9125-543CFD594D1E}"/>
              </a:ext>
            </a:extLst>
          </p:cNvPr>
          <p:cNvSpPr txBox="1"/>
          <p:nvPr/>
        </p:nvSpPr>
        <p:spPr>
          <a:xfrm>
            <a:off x="868249" y="1367654"/>
            <a:ext cx="1749197"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uFillTx/>
                <a:latin typeface="Calibri"/>
              </a:rPr>
              <a:t>TeamLiga </a:t>
            </a:r>
            <a:r>
              <a:rPr lang="nb-NO" sz="1200" b="1" i="0" u="none" strike="noStrike" kern="1200" cap="none" spc="0" baseline="0" dirty="0" err="1">
                <a:uFillTx/>
                <a:latin typeface="Calibri"/>
              </a:rPr>
              <a:t>Baselayer</a:t>
            </a:r>
            <a:r>
              <a:rPr lang="nb-NO" sz="1200" b="1" i="0" u="none" strike="noStrike" kern="1200" cap="none" spc="0" baseline="0" dirty="0">
                <a:uFillTx/>
                <a:latin typeface="Calibri"/>
              </a:rPr>
              <a:t> LS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655920 SR, kr 400,-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uFillTx/>
                <a:latin typeface="Calibri"/>
              </a:rPr>
              <a:t>655921 JR, kr 350,-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Farge: 04 </a:t>
            </a:r>
            <a:r>
              <a:rPr lang="nb-NO" sz="1200" dirty="0" err="1">
                <a:latin typeface="Calibri"/>
              </a:rPr>
              <a:t>white</a:t>
            </a:r>
            <a:r>
              <a:rPr lang="nb-NO" sz="1200" dirty="0">
                <a:latin typeface="Calibri"/>
              </a:rPr>
              <a:t> / 02 </a:t>
            </a:r>
            <a:r>
              <a:rPr lang="nb-NO" sz="1200" dirty="0" err="1">
                <a:latin typeface="Calibri"/>
              </a:rPr>
              <a:t>blue</a:t>
            </a:r>
            <a:endParaRPr lang="nb-NO" sz="1200" i="0" u="none" strike="noStrike" kern="1200" cap="none" spc="0" baseline="0" dirty="0">
              <a:uFillTx/>
              <a:latin typeface="Calibri"/>
            </a:endParaRPr>
          </a:p>
        </p:txBody>
      </p:sp>
      <p:sp>
        <p:nvSpPr>
          <p:cNvPr id="20" name="TextBox 28">
            <a:extLst>
              <a:ext uri="{FF2B5EF4-FFF2-40B4-BE49-F238E27FC236}">
                <a16:creationId xmlns:a16="http://schemas.microsoft.com/office/drawing/2014/main" id="{908FBA5F-8BC4-8136-C5A8-5D5B3CDE4F10}"/>
              </a:ext>
            </a:extLst>
          </p:cNvPr>
          <p:cNvSpPr txBox="1"/>
          <p:nvPr/>
        </p:nvSpPr>
        <p:spPr>
          <a:xfrm>
            <a:off x="3729690" y="5701005"/>
            <a:ext cx="2129750"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a:t>
            </a:r>
            <a:r>
              <a:rPr lang="nb-NO" sz="1200" b="1" i="0" u="none" strike="noStrike" kern="1200" cap="none" spc="0" baseline="0" dirty="0" err="1">
                <a:solidFill>
                  <a:srgbClr val="000000"/>
                </a:solidFill>
                <a:uFillTx/>
                <a:latin typeface="Calibri"/>
              </a:rPr>
              <a:t>Baselayer</a:t>
            </a:r>
            <a:r>
              <a:rPr lang="nb-NO" sz="1200" b="1" i="0" u="none" strike="noStrike" kern="1200" cap="none" spc="0" baseline="0" dirty="0">
                <a:solidFill>
                  <a:srgbClr val="000000"/>
                </a:solidFill>
                <a:uFillTx/>
                <a:latin typeface="Calibri"/>
              </a:rPr>
              <a:t> </a:t>
            </a:r>
            <a:r>
              <a:rPr lang="nb-NO" sz="1200" b="1" i="0" u="none" strike="noStrike" kern="1200" cap="none" spc="0" baseline="0" dirty="0" err="1">
                <a:solidFill>
                  <a:srgbClr val="000000"/>
                </a:solidFill>
                <a:uFillTx/>
                <a:latin typeface="Calibri"/>
              </a:rPr>
              <a:t>short</a:t>
            </a:r>
            <a:r>
              <a:rPr lang="nb-NO" sz="1200" b="1" i="0" u="none" strike="noStrike" kern="1200" cap="none" spc="0" baseline="0" dirty="0">
                <a:solidFill>
                  <a:srgbClr val="000000"/>
                </a:solidFill>
                <a:uFillTx/>
                <a:latin typeface="Calibri"/>
              </a:rPr>
              <a:t> </a:t>
            </a:r>
            <a:r>
              <a:rPr lang="nb-NO" sz="1200" b="1" i="0" u="none" strike="noStrike" kern="1200" cap="none" spc="0" baseline="0" dirty="0" err="1">
                <a:solidFill>
                  <a:srgbClr val="000000"/>
                </a:solidFill>
                <a:uFillTx/>
                <a:latin typeface="Calibri"/>
              </a:rPr>
              <a:t>tight</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655924 SR, kr 350,-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655937 JR, kr 320,-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Farge: 04 </a:t>
            </a:r>
            <a:r>
              <a:rPr lang="nb-NO" sz="1200" dirty="0" err="1">
                <a:latin typeface="Calibri"/>
              </a:rPr>
              <a:t>white</a:t>
            </a:r>
            <a:r>
              <a:rPr lang="nb-NO" sz="1200" dirty="0">
                <a:latin typeface="Calibri"/>
              </a:rPr>
              <a:t> / 02 </a:t>
            </a:r>
            <a:r>
              <a:rPr lang="nb-NO" sz="1200" dirty="0" err="1">
                <a:latin typeface="Calibri"/>
              </a:rPr>
              <a:t>blue</a:t>
            </a:r>
            <a:endParaRPr lang="nb-NO" sz="1200" i="0" u="none" strike="noStrike" kern="1200" cap="none" spc="0" baseline="0" dirty="0">
              <a:uFillTx/>
              <a:latin typeface="Calibri"/>
            </a:endParaRPr>
          </a:p>
        </p:txBody>
      </p:sp>
      <p:pic>
        <p:nvPicPr>
          <p:cNvPr id="22" name="Picture 25" descr="A picture containing person, clothing, outdoor, blue&#10;&#10;Description automatically generated">
            <a:extLst>
              <a:ext uri="{FF2B5EF4-FFF2-40B4-BE49-F238E27FC236}">
                <a16:creationId xmlns:a16="http://schemas.microsoft.com/office/drawing/2014/main" id="{FB984787-1001-388D-2961-F83C053DBD16}"/>
              </a:ext>
            </a:extLst>
          </p:cNvPr>
          <p:cNvPicPr>
            <a:picLocks noChangeAspect="1"/>
          </p:cNvPicPr>
          <p:nvPr/>
        </p:nvPicPr>
        <p:blipFill>
          <a:blip r:embed="rId4"/>
          <a:stretch>
            <a:fillRect/>
          </a:stretch>
        </p:blipFill>
        <p:spPr>
          <a:xfrm>
            <a:off x="2084764" y="2261029"/>
            <a:ext cx="1813822" cy="1813822"/>
          </a:xfrm>
          <a:prstGeom prst="rect">
            <a:avLst/>
          </a:prstGeom>
          <a:noFill/>
          <a:ln cap="flat">
            <a:noFill/>
          </a:ln>
        </p:spPr>
      </p:pic>
      <p:pic>
        <p:nvPicPr>
          <p:cNvPr id="23" name="Picture 27" descr="A picture containing blue&#10;&#10;Description automatically generated">
            <a:extLst>
              <a:ext uri="{FF2B5EF4-FFF2-40B4-BE49-F238E27FC236}">
                <a16:creationId xmlns:a16="http://schemas.microsoft.com/office/drawing/2014/main" id="{92A55665-AFCB-4ED3-8C9E-C36EA85DE347}"/>
              </a:ext>
            </a:extLst>
          </p:cNvPr>
          <p:cNvPicPr>
            <a:picLocks noChangeAspect="1"/>
          </p:cNvPicPr>
          <p:nvPr/>
        </p:nvPicPr>
        <p:blipFill>
          <a:blip r:embed="rId5"/>
          <a:stretch>
            <a:fillRect/>
          </a:stretch>
        </p:blipFill>
        <p:spPr>
          <a:xfrm>
            <a:off x="315897" y="4370982"/>
            <a:ext cx="1571780" cy="1827583"/>
          </a:xfrm>
          <a:prstGeom prst="rect">
            <a:avLst/>
          </a:prstGeom>
          <a:noFill/>
          <a:ln cap="flat">
            <a:noFill/>
          </a:ln>
        </p:spPr>
      </p:pic>
      <p:sp>
        <p:nvSpPr>
          <p:cNvPr id="28" name="Rektangel 27">
            <a:extLst>
              <a:ext uri="{FF2B5EF4-FFF2-40B4-BE49-F238E27FC236}">
                <a16:creationId xmlns:a16="http://schemas.microsoft.com/office/drawing/2014/main" id="{83A97430-8EF7-3493-EA13-3FF65053E4A9}"/>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1" name="Rectangle 21">
            <a:extLst>
              <a:ext uri="{FF2B5EF4-FFF2-40B4-BE49-F238E27FC236}">
                <a16:creationId xmlns:a16="http://schemas.microsoft.com/office/drawing/2014/main" id="{0E865475-DBF8-4D56-B9DC-7477C095EFF7}"/>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sp>
        <p:nvSpPr>
          <p:cNvPr id="32" name="TextBox 34">
            <a:extLst>
              <a:ext uri="{FF2B5EF4-FFF2-40B4-BE49-F238E27FC236}">
                <a16:creationId xmlns:a16="http://schemas.microsoft.com/office/drawing/2014/main" id="{D46C92BB-7F46-A06F-8CE0-F576B839DF71}"/>
              </a:ext>
            </a:extLst>
          </p:cNvPr>
          <p:cNvSpPr txBox="1"/>
          <p:nvPr/>
        </p:nvSpPr>
        <p:spPr>
          <a:xfrm>
            <a:off x="0" y="361342"/>
            <a:ext cx="12191999"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BASELAYER – UNDERTØY - HÅNDBALLER</a:t>
            </a:r>
          </a:p>
        </p:txBody>
      </p:sp>
      <p:pic>
        <p:nvPicPr>
          <p:cNvPr id="33" name="Picture 11" descr="A picture containing black&#10;&#10;Description automatically generated">
            <a:extLst>
              <a:ext uri="{FF2B5EF4-FFF2-40B4-BE49-F238E27FC236}">
                <a16:creationId xmlns:a16="http://schemas.microsoft.com/office/drawing/2014/main" id="{9BBFA112-8CBE-30CE-6EAC-6E49103A1C29}"/>
              </a:ext>
            </a:extLst>
          </p:cNvPr>
          <p:cNvPicPr>
            <a:picLocks noChangeAspect="1"/>
          </p:cNvPicPr>
          <p:nvPr/>
        </p:nvPicPr>
        <p:blipFill>
          <a:blip r:embed="rId6"/>
          <a:stretch>
            <a:fillRect/>
          </a:stretch>
        </p:blipFill>
        <p:spPr>
          <a:xfrm>
            <a:off x="4423004" y="2459872"/>
            <a:ext cx="1498847" cy="1498847"/>
          </a:xfrm>
          <a:prstGeom prst="rect">
            <a:avLst/>
          </a:prstGeom>
          <a:noFill/>
          <a:ln cap="flat">
            <a:noFill/>
          </a:ln>
        </p:spPr>
      </p:pic>
      <p:pic>
        <p:nvPicPr>
          <p:cNvPr id="34" name="Picture 13">
            <a:extLst>
              <a:ext uri="{FF2B5EF4-FFF2-40B4-BE49-F238E27FC236}">
                <a16:creationId xmlns:a16="http://schemas.microsoft.com/office/drawing/2014/main" id="{D5B0E7D3-2269-13C3-CA1A-B6E4D44B67A4}"/>
              </a:ext>
            </a:extLst>
          </p:cNvPr>
          <p:cNvPicPr>
            <a:picLocks noChangeAspect="1"/>
          </p:cNvPicPr>
          <p:nvPr/>
        </p:nvPicPr>
        <p:blipFill>
          <a:blip r:embed="rId7"/>
          <a:stretch>
            <a:fillRect/>
          </a:stretch>
        </p:blipFill>
        <p:spPr>
          <a:xfrm>
            <a:off x="6179786" y="2824041"/>
            <a:ext cx="1498847" cy="1498847"/>
          </a:xfrm>
          <a:prstGeom prst="rect">
            <a:avLst/>
          </a:prstGeom>
          <a:noFill/>
          <a:ln cap="flat">
            <a:noFill/>
          </a:ln>
        </p:spPr>
      </p:pic>
      <p:sp>
        <p:nvSpPr>
          <p:cNvPr id="35" name="TextBox 36">
            <a:extLst>
              <a:ext uri="{FF2B5EF4-FFF2-40B4-BE49-F238E27FC236}">
                <a16:creationId xmlns:a16="http://schemas.microsoft.com/office/drawing/2014/main" id="{1DB206A0-5663-7E8C-7ECC-43A8C7EB9A90}"/>
              </a:ext>
            </a:extLst>
          </p:cNvPr>
          <p:cNvSpPr txBox="1"/>
          <p:nvPr/>
        </p:nvSpPr>
        <p:spPr>
          <a:xfrm>
            <a:off x="4608743" y="1512074"/>
            <a:ext cx="1989825"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Liga Training bra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dirty="0">
                <a:solidFill>
                  <a:srgbClr val="222222"/>
                </a:solidFill>
                <a:effectLst/>
                <a:latin typeface="Inter"/>
              </a:rPr>
              <a:t>656192</a:t>
            </a:r>
            <a:r>
              <a:rPr lang="nb-NO" sz="1200" dirty="0">
                <a:solidFill>
                  <a:srgbClr val="000000"/>
                </a:solidFill>
                <a:effectLst/>
                <a:latin typeface="Calibri"/>
              </a:rPr>
              <a:t>, kr </a:t>
            </a:r>
            <a:r>
              <a:rPr lang="nb-NO" sz="1200" i="0" u="none" strike="noStrike" kern="1200" cap="none" spc="0" baseline="0" dirty="0">
                <a:solidFill>
                  <a:srgbClr val="000000"/>
                </a:solidFill>
                <a:uFillTx/>
                <a:latin typeface="Calibri"/>
              </a:rPr>
              <a:t>350,-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03 black / 04 </a:t>
            </a:r>
            <a:r>
              <a:rPr lang="nb-NO" sz="1200" dirty="0" err="1">
                <a:solidFill>
                  <a:srgbClr val="000000"/>
                </a:solidFill>
                <a:latin typeface="Calibri"/>
              </a:rPr>
              <a:t>white</a:t>
            </a:r>
            <a:endParaRPr lang="nb-NO" sz="1200" b="0" i="0" u="none" strike="noStrike" kern="1200" cap="none" spc="0" baseline="0" dirty="0">
              <a:solidFill>
                <a:srgbClr val="000000"/>
              </a:solidFill>
              <a:uFillTx/>
              <a:latin typeface="Calibri"/>
            </a:endParaRPr>
          </a:p>
        </p:txBody>
      </p:sp>
      <p:sp>
        <p:nvSpPr>
          <p:cNvPr id="37" name="Object 15">
            <a:extLst>
              <a:ext uri="{FF2B5EF4-FFF2-40B4-BE49-F238E27FC236}">
                <a16:creationId xmlns:a16="http://schemas.microsoft.com/office/drawing/2014/main" id="{17A89B47-CB64-DC3B-7D6A-3B511DB8F3D5}"/>
              </a:ext>
            </a:extLst>
          </p:cNvPr>
          <p:cNvSpPr/>
          <p:nvPr/>
        </p:nvSpPr>
        <p:spPr>
          <a:xfrm>
            <a:off x="8111841" y="5301822"/>
            <a:ext cx="2236676" cy="1194836"/>
          </a:xfrm>
          <a:prstGeom prst="rect">
            <a:avLst/>
          </a:prstGeom>
          <a:noFill/>
          <a:ln cap="flat">
            <a:noFill/>
            <a:prstDash val="solid"/>
          </a:ln>
        </p:spPr>
        <p:txBody>
          <a:bodyPr vert="horz" wrap="square" lIns="0" tIns="0" rIns="0" bIns="0" anchor="t" anchorCtr="1" compatLnSpc="1">
            <a:noAutofit/>
          </a:bodyPr>
          <a:lstStyle/>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A0A0A"/>
                </a:solidFill>
                <a:uFillTx/>
                <a:ea typeface="Arial" pitchFamily="34"/>
                <a:cs typeface="Arial" pitchFamily="34"/>
              </a:rPr>
              <a:t>084385 01</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PUMA NOVA Match </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dirty="0">
                <a:solidFill>
                  <a:srgbClr val="0A0A0A"/>
                </a:solidFill>
                <a:ea typeface="Arial" pitchFamily="34"/>
                <a:cs typeface="Arial" pitchFamily="34"/>
              </a:rPr>
              <a:t>Electric Peppermint - Gray Skies-Puma White</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212529"/>
                </a:solidFill>
                <a:uFillTx/>
                <a:ea typeface="Arial" pitchFamily="34"/>
                <a:cs typeface="Arial" pitchFamily="34"/>
              </a:rPr>
              <a:t>Kr </a:t>
            </a:r>
            <a:r>
              <a:rPr lang="en-US" sz="1200" dirty="0">
                <a:solidFill>
                  <a:srgbClr val="212529"/>
                </a:solidFill>
                <a:ea typeface="Arial" pitchFamily="34"/>
                <a:cs typeface="Arial" pitchFamily="34"/>
              </a:rPr>
              <a:t>550</a:t>
            </a:r>
            <a:r>
              <a:rPr lang="en-US" sz="1200" b="0" i="0" u="none" strike="noStrike" kern="1200" cap="none" spc="0" baseline="0" dirty="0">
                <a:solidFill>
                  <a:srgbClr val="212529"/>
                </a:solidFill>
                <a:uFillTx/>
                <a:ea typeface="Arial" pitchFamily="34"/>
                <a:cs typeface="Arial" pitchFamily="34"/>
              </a:rPr>
              <a:t>,-</a:t>
            </a:r>
          </a:p>
          <a:p>
            <a:pPr algn="ctr" defTabSz="914400">
              <a:defRPr sz="1800" b="0" i="0" u="none" strike="noStrike" kern="0" cap="none" spc="0" baseline="0">
                <a:solidFill>
                  <a:srgbClr val="000000"/>
                </a:solidFill>
                <a:uFillTx/>
              </a:defRPr>
            </a:pPr>
            <a:r>
              <a:rPr lang="nb-NO" sz="1200" b="0" i="0" u="none" strike="noStrike" kern="0" cap="none" spc="0" baseline="0" dirty="0" err="1">
                <a:solidFill>
                  <a:srgbClr val="000000"/>
                </a:solidFill>
                <a:uFillTx/>
              </a:rPr>
              <a:t>Size</a:t>
            </a:r>
            <a:r>
              <a:rPr lang="nb-NO" sz="1200" b="0" i="0" u="none" strike="noStrike" kern="0" cap="none" spc="0" baseline="0" dirty="0">
                <a:solidFill>
                  <a:srgbClr val="000000"/>
                </a:solidFill>
                <a:uFillTx/>
              </a:rPr>
              <a:t> 2-3</a:t>
            </a:r>
            <a:endParaRPr lang="nb-NO" sz="1200" b="0" i="0" u="none" strike="noStrike" kern="1200" cap="none" spc="0" baseline="0" dirty="0">
              <a:solidFill>
                <a:srgbClr val="000000"/>
              </a:solidFill>
              <a:uFillTx/>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endParaRPr>
          </a:p>
        </p:txBody>
      </p:sp>
      <p:sp>
        <p:nvSpPr>
          <p:cNvPr id="38" name="Object 17">
            <a:extLst>
              <a:ext uri="{FF2B5EF4-FFF2-40B4-BE49-F238E27FC236}">
                <a16:creationId xmlns:a16="http://schemas.microsoft.com/office/drawing/2014/main" id="{9ADB4E73-2C87-B303-9E78-94C3B084052B}"/>
              </a:ext>
            </a:extLst>
          </p:cNvPr>
          <p:cNvSpPr/>
          <p:nvPr/>
        </p:nvSpPr>
        <p:spPr>
          <a:xfrm>
            <a:off x="10034090" y="5276924"/>
            <a:ext cx="1903593" cy="1018540"/>
          </a:xfrm>
          <a:prstGeom prst="rect">
            <a:avLst/>
          </a:prstGeom>
          <a:noFill/>
          <a:ln cap="flat">
            <a:noFill/>
            <a:prstDash val="solid"/>
          </a:ln>
        </p:spPr>
        <p:txBody>
          <a:bodyPr vert="horz" wrap="square" lIns="0" tIns="0" rIns="0" bIns="0" anchor="t" anchorCtr="1" compatLnSpc="1">
            <a:noAutofit/>
          </a:bodyPr>
          <a:lstStyle/>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A0A0A"/>
                </a:solidFill>
                <a:uFillTx/>
                <a:ea typeface="Arial" pitchFamily="34"/>
                <a:cs typeface="Arial" pitchFamily="34"/>
              </a:rPr>
              <a:t>084384 01</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PUMA NOVA Match Pro</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dirty="0">
                <a:solidFill>
                  <a:srgbClr val="0A0A0A"/>
                </a:solidFill>
                <a:ea typeface="Arial" pitchFamily="34"/>
                <a:cs typeface="Arial" pitchFamily="34"/>
              </a:rPr>
              <a:t>Fizzy Apple – Gray Skies</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dirty="0">
                <a:solidFill>
                  <a:srgbClr val="212529"/>
                </a:solidFill>
                <a:ea typeface="Arial" pitchFamily="34"/>
                <a:cs typeface="Arial" pitchFamily="34"/>
              </a:rPr>
              <a:t>Kr 850</a:t>
            </a:r>
            <a:r>
              <a:rPr lang="en-US" sz="1200" b="0" i="0" u="none" strike="noStrike" kern="1200" cap="none" spc="0" baseline="0" dirty="0">
                <a:solidFill>
                  <a:srgbClr val="212529"/>
                </a:solidFill>
                <a:uFillTx/>
                <a:ea typeface="Arial" pitchFamily="34"/>
                <a:cs typeface="Arial" pitchFamily="34"/>
              </a:rPr>
              <a:t>,-</a:t>
            </a:r>
          </a:p>
          <a:p>
            <a:pPr algn="ctr" defTabSz="914400">
              <a:defRPr sz="1800" b="0" i="0" u="none" strike="noStrike" kern="0" cap="none" spc="0" baseline="0">
                <a:solidFill>
                  <a:srgbClr val="000000"/>
                </a:solidFill>
                <a:uFillTx/>
              </a:defRPr>
            </a:pPr>
            <a:r>
              <a:rPr lang="nb-NO" sz="1200" b="0" i="0" u="none" strike="noStrike" kern="0" cap="none" spc="0" baseline="0" dirty="0" err="1">
                <a:solidFill>
                  <a:srgbClr val="000000"/>
                </a:solidFill>
                <a:uFillTx/>
              </a:rPr>
              <a:t>Size</a:t>
            </a:r>
            <a:r>
              <a:rPr lang="nb-NO" sz="1200" b="0" i="0" u="none" strike="noStrike" kern="0" cap="none" spc="0" baseline="0" dirty="0">
                <a:solidFill>
                  <a:srgbClr val="000000"/>
                </a:solidFill>
                <a:uFillTx/>
              </a:rPr>
              <a:t> 2-3</a:t>
            </a:r>
            <a:endParaRPr lang="nb-NO" sz="1200" b="0" i="0" u="none" strike="noStrike" kern="1200" cap="none" spc="0" baseline="0" dirty="0">
              <a:solidFill>
                <a:srgbClr val="000000"/>
              </a:solidFill>
              <a:uFillTx/>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endParaRPr>
          </a:p>
        </p:txBody>
      </p:sp>
      <p:sp>
        <p:nvSpPr>
          <p:cNvPr id="39" name="Object 19">
            <a:extLst>
              <a:ext uri="{FF2B5EF4-FFF2-40B4-BE49-F238E27FC236}">
                <a16:creationId xmlns:a16="http://schemas.microsoft.com/office/drawing/2014/main" id="{248030EB-9A59-5A73-7938-48D9387FC8B7}"/>
              </a:ext>
            </a:extLst>
          </p:cNvPr>
          <p:cNvSpPr/>
          <p:nvPr/>
        </p:nvSpPr>
        <p:spPr>
          <a:xfrm>
            <a:off x="8390378" y="3030831"/>
            <a:ext cx="1679602" cy="938394"/>
          </a:xfrm>
          <a:prstGeom prst="rect">
            <a:avLst/>
          </a:prstGeom>
          <a:noFill/>
          <a:ln cap="flat">
            <a:noFill/>
            <a:prstDash val="solid"/>
          </a:ln>
        </p:spPr>
        <p:txBody>
          <a:bodyPr vert="horz" wrap="square" lIns="0" tIns="0" rIns="0" bIns="0" anchor="t" anchorCtr="1" compatLnSpc="1">
            <a:noAutofit/>
          </a:bodyPr>
          <a:lstStyle/>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A0A0A"/>
                </a:solidFill>
                <a:uFillTx/>
                <a:ea typeface="Arial" pitchFamily="34"/>
                <a:cs typeface="Arial" pitchFamily="34"/>
              </a:rPr>
              <a:t>084387 01</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PUMA NOVA </a:t>
            </a:r>
            <a:r>
              <a:rPr lang="en-US" sz="1200" dirty="0">
                <a:solidFill>
                  <a:srgbClr val="0A0A0A"/>
                </a:solidFill>
                <a:ea typeface="Arial" pitchFamily="34"/>
                <a:cs typeface="Arial" pitchFamily="34"/>
              </a:rPr>
              <a:t>Lite</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Fizzy </a:t>
            </a:r>
            <a:r>
              <a:rPr lang="en-US" sz="1200" dirty="0">
                <a:solidFill>
                  <a:srgbClr val="0A0A0A"/>
                </a:solidFill>
                <a:ea typeface="Arial" pitchFamily="34"/>
                <a:cs typeface="Arial" pitchFamily="34"/>
              </a:rPr>
              <a:t>Apple – Gray Skies</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dirty="0">
                <a:solidFill>
                  <a:srgbClr val="212529"/>
                </a:solidFill>
                <a:ea typeface="Arial" pitchFamily="34"/>
                <a:cs typeface="Arial" pitchFamily="34"/>
              </a:rPr>
              <a:t>Kr</a:t>
            </a:r>
            <a:r>
              <a:rPr lang="en-US" sz="1200" b="0" i="0" u="none" strike="noStrike" kern="1200" cap="none" spc="0" baseline="0" dirty="0">
                <a:solidFill>
                  <a:srgbClr val="212529"/>
                </a:solidFill>
                <a:uFillTx/>
                <a:ea typeface="Arial" pitchFamily="34"/>
                <a:cs typeface="Arial" pitchFamily="34"/>
              </a:rPr>
              <a:t> 250,-</a:t>
            </a:r>
          </a:p>
          <a:p>
            <a:pPr algn="ctr" defTabSz="914400">
              <a:defRPr sz="1800" b="0" i="0" u="none" strike="noStrike" kern="0" cap="none" spc="0" baseline="0">
                <a:solidFill>
                  <a:srgbClr val="000000"/>
                </a:solidFill>
                <a:uFillTx/>
              </a:defRPr>
            </a:pPr>
            <a:r>
              <a:rPr lang="nb-NO" sz="1200" b="0" i="0" u="none" strike="noStrike" kern="0" cap="none" spc="0" baseline="0" dirty="0" err="1">
                <a:solidFill>
                  <a:srgbClr val="000000"/>
                </a:solidFill>
                <a:uFillTx/>
              </a:rPr>
              <a:t>Size</a:t>
            </a:r>
            <a:r>
              <a:rPr lang="nb-NO" sz="1200" b="0" i="0" u="none" strike="noStrike" kern="0" cap="none" spc="0" baseline="0" dirty="0">
                <a:solidFill>
                  <a:srgbClr val="000000"/>
                </a:solidFill>
                <a:uFillTx/>
              </a:rPr>
              <a:t> 00-0-1</a:t>
            </a:r>
            <a:endParaRPr lang="nb-NO" sz="1200" b="0" i="0" u="none" strike="noStrike" kern="1200" cap="none" spc="0" baseline="0" dirty="0">
              <a:solidFill>
                <a:srgbClr val="000000"/>
              </a:solidFill>
              <a:uFillTx/>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212529"/>
              </a:solidFill>
              <a:uFillTx/>
              <a:ea typeface="Arial" pitchFamily="34"/>
              <a:cs typeface="Arial" pitchFamily="34"/>
            </a:endParaRPr>
          </a:p>
        </p:txBody>
      </p:sp>
      <p:sp>
        <p:nvSpPr>
          <p:cNvPr id="40" name="Object 21">
            <a:extLst>
              <a:ext uri="{FF2B5EF4-FFF2-40B4-BE49-F238E27FC236}">
                <a16:creationId xmlns:a16="http://schemas.microsoft.com/office/drawing/2014/main" id="{F5122C58-B524-64F0-AF7B-AD0DE2B41FFA}"/>
              </a:ext>
            </a:extLst>
          </p:cNvPr>
          <p:cNvSpPr/>
          <p:nvPr/>
        </p:nvSpPr>
        <p:spPr>
          <a:xfrm>
            <a:off x="10069980" y="3030831"/>
            <a:ext cx="1903593" cy="767779"/>
          </a:xfrm>
          <a:prstGeom prst="rect">
            <a:avLst/>
          </a:prstGeom>
          <a:noFill/>
          <a:ln cap="flat">
            <a:noFill/>
            <a:prstDash val="solid"/>
          </a:ln>
        </p:spPr>
        <p:txBody>
          <a:bodyPr vert="horz" wrap="square" lIns="0" tIns="0" rIns="0" bIns="0" anchor="t" anchorCtr="1" compatLnSpc="1">
            <a:noAutofit/>
          </a:bodyPr>
          <a:lstStyle/>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A0A0A"/>
                </a:solidFill>
                <a:uFillTx/>
                <a:ea typeface="Arial" pitchFamily="34"/>
                <a:cs typeface="Arial" pitchFamily="34"/>
              </a:rPr>
              <a:t>084386 01</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PUMA </a:t>
            </a:r>
            <a:r>
              <a:rPr lang="en-US" sz="1200" dirty="0">
                <a:solidFill>
                  <a:srgbClr val="0A0A0A"/>
                </a:solidFill>
                <a:ea typeface="Arial" pitchFamily="34"/>
                <a:cs typeface="Arial" pitchFamily="34"/>
              </a:rPr>
              <a:t>NOVA Training</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100" dirty="0">
                <a:solidFill>
                  <a:srgbClr val="0A0A0A"/>
                </a:solidFill>
                <a:ea typeface="Arial" pitchFamily="34"/>
                <a:cs typeface="Arial" pitchFamily="34"/>
              </a:rPr>
              <a:t>Blue Horizon – Puma white – Fizzy Apple</a:t>
            </a:r>
            <a:endParaRPr lang="en-US" sz="11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212529"/>
                </a:solidFill>
                <a:uFillTx/>
                <a:ea typeface="Arial" pitchFamily="34"/>
                <a:cs typeface="Arial" pitchFamily="34"/>
              </a:rPr>
              <a:t>Kr </a:t>
            </a:r>
            <a:r>
              <a:rPr lang="en-US" sz="1200" dirty="0">
                <a:solidFill>
                  <a:srgbClr val="212529"/>
                </a:solidFill>
                <a:ea typeface="Arial" pitchFamily="34"/>
                <a:cs typeface="Arial" pitchFamily="34"/>
              </a:rPr>
              <a:t>300</a:t>
            </a:r>
            <a:r>
              <a:rPr lang="en-US" sz="1200" b="0" i="0" u="none" strike="noStrike" kern="1200" cap="none" spc="0" baseline="0" dirty="0">
                <a:solidFill>
                  <a:srgbClr val="212529"/>
                </a:solidFill>
                <a:uFillTx/>
                <a:ea typeface="Arial" pitchFamily="34"/>
                <a:cs typeface="Arial" pitchFamily="34"/>
              </a:rPr>
              <a:t>,-</a:t>
            </a:r>
          </a:p>
          <a:p>
            <a:pPr algn="ctr" defTabSz="914400">
              <a:defRPr sz="1800" b="0" i="0" u="none" strike="noStrike" kern="0" cap="none" spc="0" baseline="0">
                <a:solidFill>
                  <a:srgbClr val="000000"/>
                </a:solidFill>
                <a:uFillTx/>
              </a:defRPr>
            </a:pPr>
            <a:r>
              <a:rPr lang="nb-NO" sz="1200" b="0" i="0" u="none" strike="noStrike" kern="0" cap="none" spc="0" baseline="0" dirty="0" err="1">
                <a:solidFill>
                  <a:srgbClr val="000000"/>
                </a:solidFill>
                <a:uFillTx/>
              </a:rPr>
              <a:t>Size</a:t>
            </a:r>
            <a:r>
              <a:rPr lang="nb-NO" sz="1200" b="0" i="0" u="none" strike="noStrike" kern="0" cap="none" spc="0" baseline="0" dirty="0">
                <a:solidFill>
                  <a:srgbClr val="000000"/>
                </a:solidFill>
                <a:uFillTx/>
              </a:rPr>
              <a:t> 0-1-2-3</a:t>
            </a:r>
            <a:endParaRPr lang="nb-NO" sz="1200" b="0" i="0" u="none" strike="noStrike" kern="1200" cap="none" spc="0" baseline="0" dirty="0">
              <a:solidFill>
                <a:srgbClr val="000000"/>
              </a:solidFill>
              <a:uFillTx/>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endParaRPr>
          </a:p>
        </p:txBody>
      </p:sp>
      <p:sp>
        <p:nvSpPr>
          <p:cNvPr id="4" name="TextBox 3">
            <a:extLst>
              <a:ext uri="{FF2B5EF4-FFF2-40B4-BE49-F238E27FC236}">
                <a16:creationId xmlns:a16="http://schemas.microsoft.com/office/drawing/2014/main" id="{E24599B8-EBA6-30FB-7602-6AB1DCEBF538}"/>
              </a:ext>
            </a:extLst>
          </p:cNvPr>
          <p:cNvSpPr txBox="1"/>
          <p:nvPr/>
        </p:nvSpPr>
        <p:spPr>
          <a:xfrm>
            <a:off x="791027" y="4748649"/>
            <a:ext cx="367408" cy="307777"/>
          </a:xfrm>
          <a:prstGeom prst="rect">
            <a:avLst/>
          </a:prstGeom>
          <a:noFill/>
        </p:spPr>
        <p:txBody>
          <a:bodyPr wrap="none" rtlCol="0">
            <a:spAutoFit/>
          </a:bodyPr>
          <a:lstStyle/>
          <a:p>
            <a:r>
              <a:rPr lang="nb-NO" sz="1400" dirty="0"/>
              <a:t>02</a:t>
            </a:r>
          </a:p>
        </p:txBody>
      </p:sp>
      <p:sp>
        <p:nvSpPr>
          <p:cNvPr id="5" name="TextBox 4">
            <a:extLst>
              <a:ext uri="{FF2B5EF4-FFF2-40B4-BE49-F238E27FC236}">
                <a16:creationId xmlns:a16="http://schemas.microsoft.com/office/drawing/2014/main" id="{E8C93DB2-8C05-AD27-C3BA-1A882B8E8ADE}"/>
              </a:ext>
            </a:extLst>
          </p:cNvPr>
          <p:cNvSpPr txBox="1"/>
          <p:nvPr/>
        </p:nvSpPr>
        <p:spPr>
          <a:xfrm>
            <a:off x="834004" y="2984292"/>
            <a:ext cx="367408" cy="307777"/>
          </a:xfrm>
          <a:prstGeom prst="rect">
            <a:avLst/>
          </a:prstGeom>
          <a:noFill/>
        </p:spPr>
        <p:txBody>
          <a:bodyPr wrap="none" rtlCol="0">
            <a:spAutoFit/>
          </a:bodyPr>
          <a:lstStyle/>
          <a:p>
            <a:r>
              <a:rPr lang="nb-NO" sz="1400" dirty="0"/>
              <a:t>04</a:t>
            </a:r>
          </a:p>
        </p:txBody>
      </p:sp>
      <p:sp>
        <p:nvSpPr>
          <p:cNvPr id="6" name="TextBox 5">
            <a:extLst>
              <a:ext uri="{FF2B5EF4-FFF2-40B4-BE49-F238E27FC236}">
                <a16:creationId xmlns:a16="http://schemas.microsoft.com/office/drawing/2014/main" id="{1BB43EA2-D5C6-D162-D766-0E50E75FAB8A}"/>
              </a:ext>
            </a:extLst>
          </p:cNvPr>
          <p:cNvSpPr txBox="1"/>
          <p:nvPr/>
        </p:nvSpPr>
        <p:spPr>
          <a:xfrm>
            <a:off x="2765659" y="3055407"/>
            <a:ext cx="367408" cy="307777"/>
          </a:xfrm>
          <a:prstGeom prst="rect">
            <a:avLst/>
          </a:prstGeom>
          <a:noFill/>
        </p:spPr>
        <p:txBody>
          <a:bodyPr wrap="none" rtlCol="0">
            <a:spAutoFit/>
          </a:bodyPr>
          <a:lstStyle/>
          <a:p>
            <a:r>
              <a:rPr lang="nb-NO" sz="1400" dirty="0"/>
              <a:t>02</a:t>
            </a:r>
          </a:p>
        </p:txBody>
      </p:sp>
      <p:sp>
        <p:nvSpPr>
          <p:cNvPr id="7" name="TextBox 6">
            <a:extLst>
              <a:ext uri="{FF2B5EF4-FFF2-40B4-BE49-F238E27FC236}">
                <a16:creationId xmlns:a16="http://schemas.microsoft.com/office/drawing/2014/main" id="{F1F62203-01E1-5CA9-55EC-5FBAB40407A7}"/>
              </a:ext>
            </a:extLst>
          </p:cNvPr>
          <p:cNvSpPr txBox="1"/>
          <p:nvPr/>
        </p:nvSpPr>
        <p:spPr>
          <a:xfrm>
            <a:off x="2659232" y="4748649"/>
            <a:ext cx="367408" cy="307777"/>
          </a:xfrm>
          <a:prstGeom prst="rect">
            <a:avLst/>
          </a:prstGeom>
          <a:noFill/>
        </p:spPr>
        <p:txBody>
          <a:bodyPr wrap="none" rtlCol="0">
            <a:spAutoFit/>
          </a:bodyPr>
          <a:lstStyle/>
          <a:p>
            <a:r>
              <a:rPr lang="nb-NO" sz="1400" dirty="0"/>
              <a:t>04</a:t>
            </a:r>
          </a:p>
        </p:txBody>
      </p:sp>
      <p:sp>
        <p:nvSpPr>
          <p:cNvPr id="8" name="TextBox 7">
            <a:extLst>
              <a:ext uri="{FF2B5EF4-FFF2-40B4-BE49-F238E27FC236}">
                <a16:creationId xmlns:a16="http://schemas.microsoft.com/office/drawing/2014/main" id="{7FAB8B3E-C70A-0FA4-0AAF-F743F2A7DD9B}"/>
              </a:ext>
            </a:extLst>
          </p:cNvPr>
          <p:cNvSpPr txBox="1"/>
          <p:nvPr/>
        </p:nvSpPr>
        <p:spPr>
          <a:xfrm>
            <a:off x="4882889" y="3969225"/>
            <a:ext cx="418704" cy="369332"/>
          </a:xfrm>
          <a:prstGeom prst="rect">
            <a:avLst/>
          </a:prstGeom>
          <a:noFill/>
        </p:spPr>
        <p:txBody>
          <a:bodyPr wrap="none" rtlCol="0">
            <a:spAutoFit/>
          </a:bodyPr>
          <a:lstStyle/>
          <a:p>
            <a:r>
              <a:rPr lang="nb-NO" dirty="0"/>
              <a:t>03</a:t>
            </a:r>
          </a:p>
        </p:txBody>
      </p:sp>
      <p:sp>
        <p:nvSpPr>
          <p:cNvPr id="9" name="TextBox 8">
            <a:extLst>
              <a:ext uri="{FF2B5EF4-FFF2-40B4-BE49-F238E27FC236}">
                <a16:creationId xmlns:a16="http://schemas.microsoft.com/office/drawing/2014/main" id="{2CA6846D-DC49-D9B8-5D13-708B1378998F}"/>
              </a:ext>
            </a:extLst>
          </p:cNvPr>
          <p:cNvSpPr txBox="1"/>
          <p:nvPr/>
        </p:nvSpPr>
        <p:spPr>
          <a:xfrm>
            <a:off x="6760166" y="4351674"/>
            <a:ext cx="418704" cy="369332"/>
          </a:xfrm>
          <a:prstGeom prst="rect">
            <a:avLst/>
          </a:prstGeom>
          <a:noFill/>
        </p:spPr>
        <p:txBody>
          <a:bodyPr wrap="none" rtlCol="0">
            <a:spAutoFit/>
          </a:bodyPr>
          <a:lstStyle/>
          <a:p>
            <a:r>
              <a:rPr lang="nb-NO" dirty="0"/>
              <a:t>04</a:t>
            </a:r>
          </a:p>
        </p:txBody>
      </p:sp>
      <p:pic>
        <p:nvPicPr>
          <p:cNvPr id="12" name="Bilde 11">
            <a:extLst>
              <a:ext uri="{FF2B5EF4-FFF2-40B4-BE49-F238E27FC236}">
                <a16:creationId xmlns:a16="http://schemas.microsoft.com/office/drawing/2014/main" id="{4BD7F1E6-DDD9-2810-43F2-A098B3A7F0CB}"/>
              </a:ext>
            </a:extLst>
          </p:cNvPr>
          <p:cNvPicPr>
            <a:picLocks noChangeAspect="1"/>
          </p:cNvPicPr>
          <p:nvPr/>
        </p:nvPicPr>
        <p:blipFill rotWithShape="1">
          <a:blip r:embed="rId8">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13" name="Bilde 12" descr="Et bilde som inneholder pil&#10;&#10;Automatisk generert beskrivelse">
            <a:extLst>
              <a:ext uri="{FF2B5EF4-FFF2-40B4-BE49-F238E27FC236}">
                <a16:creationId xmlns:a16="http://schemas.microsoft.com/office/drawing/2014/main" id="{6E0D2CAF-B12E-BCF8-7D1F-0A3AF0A48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11" name="Bilde 10">
            <a:extLst>
              <a:ext uri="{FF2B5EF4-FFF2-40B4-BE49-F238E27FC236}">
                <a16:creationId xmlns:a16="http://schemas.microsoft.com/office/drawing/2014/main" id="{EFF1C7BD-76FF-08F5-0171-3492A998E4BA}"/>
              </a:ext>
            </a:extLst>
          </p:cNvPr>
          <p:cNvPicPr>
            <a:picLocks noChangeAspect="1"/>
          </p:cNvPicPr>
          <p:nvPr/>
        </p:nvPicPr>
        <p:blipFill>
          <a:blip r:embed="rId10"/>
          <a:stretch>
            <a:fillRect/>
          </a:stretch>
        </p:blipFill>
        <p:spPr>
          <a:xfrm>
            <a:off x="8495678" y="1943669"/>
            <a:ext cx="1345423" cy="1032406"/>
          </a:xfrm>
          <a:prstGeom prst="rect">
            <a:avLst/>
          </a:prstGeom>
        </p:spPr>
      </p:pic>
      <p:pic>
        <p:nvPicPr>
          <p:cNvPr id="15" name="Bilde 14">
            <a:extLst>
              <a:ext uri="{FF2B5EF4-FFF2-40B4-BE49-F238E27FC236}">
                <a16:creationId xmlns:a16="http://schemas.microsoft.com/office/drawing/2014/main" id="{92F82602-92C9-90B4-5C02-4B70E8600AE9}"/>
              </a:ext>
            </a:extLst>
          </p:cNvPr>
          <p:cNvPicPr>
            <a:picLocks noChangeAspect="1"/>
          </p:cNvPicPr>
          <p:nvPr/>
        </p:nvPicPr>
        <p:blipFill>
          <a:blip r:embed="rId11"/>
          <a:stretch>
            <a:fillRect/>
          </a:stretch>
        </p:blipFill>
        <p:spPr>
          <a:xfrm>
            <a:off x="10372955" y="1985993"/>
            <a:ext cx="1206237" cy="947757"/>
          </a:xfrm>
          <a:prstGeom prst="rect">
            <a:avLst/>
          </a:prstGeom>
        </p:spPr>
      </p:pic>
      <p:pic>
        <p:nvPicPr>
          <p:cNvPr id="21" name="Bilde 20">
            <a:extLst>
              <a:ext uri="{FF2B5EF4-FFF2-40B4-BE49-F238E27FC236}">
                <a16:creationId xmlns:a16="http://schemas.microsoft.com/office/drawing/2014/main" id="{A3E424E6-C8D9-4BE8-A9C6-4166AB6AEF4A}"/>
              </a:ext>
            </a:extLst>
          </p:cNvPr>
          <p:cNvPicPr>
            <a:picLocks noChangeAspect="1"/>
          </p:cNvPicPr>
          <p:nvPr/>
        </p:nvPicPr>
        <p:blipFill>
          <a:blip r:embed="rId12"/>
          <a:stretch>
            <a:fillRect/>
          </a:stretch>
        </p:blipFill>
        <p:spPr>
          <a:xfrm>
            <a:off x="8651371" y="4233259"/>
            <a:ext cx="1101326" cy="1043665"/>
          </a:xfrm>
          <a:prstGeom prst="rect">
            <a:avLst/>
          </a:prstGeom>
        </p:spPr>
      </p:pic>
      <p:pic>
        <p:nvPicPr>
          <p:cNvPr id="25" name="Bilde 24">
            <a:extLst>
              <a:ext uri="{FF2B5EF4-FFF2-40B4-BE49-F238E27FC236}">
                <a16:creationId xmlns:a16="http://schemas.microsoft.com/office/drawing/2014/main" id="{8E599948-3C7B-879A-F54C-94FE91E2BF0A}"/>
              </a:ext>
            </a:extLst>
          </p:cNvPr>
          <p:cNvPicPr>
            <a:picLocks noChangeAspect="1"/>
          </p:cNvPicPr>
          <p:nvPr/>
        </p:nvPicPr>
        <p:blipFill>
          <a:blip r:embed="rId13"/>
          <a:stretch>
            <a:fillRect/>
          </a:stretch>
        </p:blipFill>
        <p:spPr>
          <a:xfrm>
            <a:off x="10442383" y="4270551"/>
            <a:ext cx="1067380" cy="9561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2134803665">
    <p:spTree>
      <p:nvGrpSpPr>
        <p:cNvPr id="1" name=""/>
        <p:cNvGrpSpPr/>
        <p:nvPr/>
      </p:nvGrpSpPr>
      <p:grpSpPr>
        <a:xfrm>
          <a:off x="0" y="0"/>
          <a:ext cx="0" cy="0"/>
          <a:chOff x="0" y="0"/>
          <a:chExt cx="0" cy="0"/>
        </a:xfrm>
      </p:grpSpPr>
      <p:cxnSp>
        <p:nvCxnSpPr>
          <p:cNvPr id="2" name="Straight Connector 13">
            <a:extLst>
              <a:ext uri="{FF2B5EF4-FFF2-40B4-BE49-F238E27FC236}">
                <a16:creationId xmlns:a16="http://schemas.microsoft.com/office/drawing/2014/main" id="{A14103B6-F9B1-2F71-05B7-CFC181DAB038}"/>
              </a:ext>
            </a:extLst>
          </p:cNvPr>
          <p:cNvCxnSpPr>
            <a:cxnSpLocks noMove="1" noResize="1"/>
          </p:cNvCxnSpPr>
          <p:nvPr/>
        </p:nvCxnSpPr>
        <p:spPr>
          <a:xfrm>
            <a:off x="4165604" y="1573883"/>
            <a:ext cx="0" cy="3710233"/>
          </a:xfrm>
          <a:prstGeom prst="straightConnector1">
            <a:avLst/>
          </a:prstGeom>
          <a:noFill/>
          <a:ln w="19046" cap="flat">
            <a:solidFill>
              <a:srgbClr val="7F7F7F"/>
            </a:solidFill>
            <a:prstDash val="solid"/>
            <a:miter/>
          </a:ln>
        </p:spPr>
      </p:cxnSp>
      <p:cxnSp>
        <p:nvCxnSpPr>
          <p:cNvPr id="3" name="Straight Connector 15">
            <a:extLst>
              <a:ext uri="{FF2B5EF4-FFF2-40B4-BE49-F238E27FC236}">
                <a16:creationId xmlns:a16="http://schemas.microsoft.com/office/drawing/2014/main" id="{2162EF46-C63C-ED0F-BDDD-8994A935C3EC}"/>
              </a:ext>
            </a:extLst>
          </p:cNvPr>
          <p:cNvCxnSpPr>
            <a:cxnSpLocks noMove="1" noResize="1"/>
          </p:cNvCxnSpPr>
          <p:nvPr/>
        </p:nvCxnSpPr>
        <p:spPr>
          <a:xfrm>
            <a:off x="7995915" y="1573883"/>
            <a:ext cx="0" cy="3710233"/>
          </a:xfrm>
          <a:prstGeom prst="straightConnector1">
            <a:avLst/>
          </a:prstGeom>
          <a:noFill/>
          <a:ln w="19046" cap="flat">
            <a:solidFill>
              <a:srgbClr val="7F7F7F"/>
            </a:solidFill>
            <a:prstDash val="solid"/>
            <a:miter/>
          </a:ln>
        </p:spPr>
      </p:cxnSp>
      <p:sp>
        <p:nvSpPr>
          <p:cNvPr id="4" name="Rectangle 42">
            <a:extLst>
              <a:ext uri="{FF2B5EF4-FFF2-40B4-BE49-F238E27FC236}">
                <a16:creationId xmlns:a16="http://schemas.microsoft.com/office/drawing/2014/main" id="{52B85AA0-CB74-9D3A-C43F-C326ED3E4747}"/>
              </a:ext>
            </a:extLst>
          </p:cNvPr>
          <p:cNvSpPr/>
          <p:nvPr/>
        </p:nvSpPr>
        <p:spPr>
          <a:xfrm>
            <a:off x="6008046" y="1950156"/>
            <a:ext cx="1784250" cy="83099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err="1">
                <a:solidFill>
                  <a:srgbClr val="000000"/>
                </a:solidFill>
                <a:uFillTx/>
                <a:latin typeface="Calibri"/>
              </a:rPr>
              <a:t>Fieldplayer</a:t>
            </a:r>
            <a:r>
              <a:rPr lang="nb-NO" sz="1200" b="1" i="0" u="none" strike="noStrike" kern="0" cap="none" spc="0" baseline="0" dirty="0">
                <a:solidFill>
                  <a:srgbClr val="000000"/>
                </a:solidFill>
                <a:uFillTx/>
                <a:latin typeface="Calibri"/>
              </a:rPr>
              <a:t> glove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041146</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a:solidFill>
                  <a:srgbClr val="000000"/>
                </a:solidFill>
                <a:uFillTx/>
                <a:latin typeface="Calibri"/>
              </a:rPr>
              <a:t>Kr 350,- </a:t>
            </a:r>
            <a:endParaRPr lang="nb-NO" sz="1200" kern="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err="1">
                <a:solidFill>
                  <a:srgbClr val="000000"/>
                </a:solidFill>
                <a:uFillTx/>
                <a:latin typeface="Calibri"/>
              </a:rPr>
              <a:t>Str</a:t>
            </a:r>
            <a:r>
              <a:rPr lang="nb-NO" sz="1200" b="0" i="0" u="none" strike="noStrike" kern="0" cap="none" spc="0" baseline="0" dirty="0">
                <a:solidFill>
                  <a:srgbClr val="000000"/>
                </a:solidFill>
                <a:uFillTx/>
                <a:latin typeface="Calibri"/>
              </a:rPr>
              <a:t> 4-11</a:t>
            </a:r>
          </a:p>
        </p:txBody>
      </p:sp>
      <p:sp>
        <p:nvSpPr>
          <p:cNvPr id="5" name="TextBox 43">
            <a:extLst>
              <a:ext uri="{FF2B5EF4-FFF2-40B4-BE49-F238E27FC236}">
                <a16:creationId xmlns:a16="http://schemas.microsoft.com/office/drawing/2014/main" id="{B0962DF5-622B-20EE-5D57-E03A1D289E7A}"/>
              </a:ext>
            </a:extLst>
          </p:cNvPr>
          <p:cNvSpPr txBox="1"/>
          <p:nvPr/>
        </p:nvSpPr>
        <p:spPr>
          <a:xfrm>
            <a:off x="9631352" y="4665868"/>
            <a:ext cx="201383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Water </a:t>
            </a:r>
            <a:r>
              <a:rPr lang="nb-NO" sz="1200" b="1" i="0" u="none" strike="noStrike" kern="1200" cap="none" spc="0" baseline="0" dirty="0" err="1">
                <a:solidFill>
                  <a:srgbClr val="000000"/>
                </a:solidFill>
                <a:uFillTx/>
                <a:latin typeface="Calibri"/>
              </a:rPr>
              <a:t>bottle</a:t>
            </a:r>
            <a:r>
              <a:rPr lang="nb-NO" sz="1200" b="1" i="0" u="none" strike="noStrike" kern="1200" cap="none" spc="0" baseline="0" dirty="0">
                <a:solidFill>
                  <a:srgbClr val="000000"/>
                </a:solidFill>
                <a:uFillTx/>
                <a:latin typeface="Calibri"/>
              </a:rPr>
              <a:t> 0,75 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052725</a:t>
            </a: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a:solidFill>
                  <a:srgbClr val="000000"/>
                </a:solidFill>
                <a:uFillTx/>
                <a:latin typeface="Calibri"/>
              </a:rPr>
              <a:t>Kr 180,-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Farge: 01 black</a:t>
            </a:r>
            <a:endParaRPr lang="nb-NO" sz="1200" b="0" i="0" u="none" strike="noStrike" kern="1200" cap="none" spc="0" baseline="0" dirty="0">
              <a:solidFill>
                <a:srgbClr val="000000"/>
              </a:solidFill>
              <a:uFillTx/>
              <a:latin typeface="Calibri"/>
            </a:endParaRPr>
          </a:p>
        </p:txBody>
      </p:sp>
      <p:sp>
        <p:nvSpPr>
          <p:cNvPr id="7" name="TextBox 27">
            <a:extLst>
              <a:ext uri="{FF2B5EF4-FFF2-40B4-BE49-F238E27FC236}">
                <a16:creationId xmlns:a16="http://schemas.microsoft.com/office/drawing/2014/main" id="{DD82DADA-D3A5-4A18-8F16-B71C9339468D}"/>
              </a:ext>
            </a:extLst>
          </p:cNvPr>
          <p:cNvSpPr txBox="1"/>
          <p:nvPr/>
        </p:nvSpPr>
        <p:spPr>
          <a:xfrm>
            <a:off x="797891" y="1365219"/>
            <a:ext cx="1249188"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a:t>
            </a:r>
            <a:r>
              <a:rPr lang="nb-NO" sz="1200" b="1" i="0" u="none" strike="noStrike" kern="1200" cap="none" spc="0" baseline="0" dirty="0" err="1">
                <a:solidFill>
                  <a:srgbClr val="000000"/>
                </a:solidFill>
                <a:uFillTx/>
                <a:latin typeface="Calibri"/>
              </a:rPr>
              <a:t>Beanie</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022355</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Kr 200,-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03 black</a:t>
            </a:r>
            <a:endParaRPr lang="nb-NO" sz="1200" i="0" u="none" strike="noStrike" kern="1200" cap="none" spc="0" baseline="0" dirty="0">
              <a:solidFill>
                <a:srgbClr val="000000"/>
              </a:solidFill>
              <a:uFillTx/>
              <a:latin typeface="Calibri"/>
            </a:endParaRPr>
          </a:p>
        </p:txBody>
      </p:sp>
      <p:sp>
        <p:nvSpPr>
          <p:cNvPr id="8" name="TextBox 28">
            <a:extLst>
              <a:ext uri="{FF2B5EF4-FFF2-40B4-BE49-F238E27FC236}">
                <a16:creationId xmlns:a16="http://schemas.microsoft.com/office/drawing/2014/main" id="{482A2F64-CB5F-A936-AFCA-DB6438F1738A}"/>
              </a:ext>
            </a:extLst>
          </p:cNvPr>
          <p:cNvSpPr txBox="1"/>
          <p:nvPr/>
        </p:nvSpPr>
        <p:spPr>
          <a:xfrm>
            <a:off x="2226965" y="4336255"/>
            <a:ext cx="1125629"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Neck</a:t>
            </a:r>
            <a:r>
              <a:rPr lang="nb-NO" sz="1200" b="1" i="0" u="none" strike="noStrike" kern="1200" cap="none" spc="0" baseline="0" dirty="0">
                <a:solidFill>
                  <a:srgbClr val="000000"/>
                </a:solidFill>
                <a:uFillTx/>
                <a:latin typeface="Calibri"/>
              </a:rPr>
              <a:t> </a:t>
            </a:r>
            <a:r>
              <a:rPr lang="nb-NO" sz="1200" b="1" i="0" u="none" strike="noStrike" kern="1200" cap="none" spc="0" baseline="0" dirty="0" err="1">
                <a:solidFill>
                  <a:srgbClr val="000000"/>
                </a:solidFill>
                <a:uFillTx/>
                <a:latin typeface="Calibri"/>
              </a:rPr>
              <a:t>warmer</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052212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Kr </a:t>
            </a:r>
            <a:r>
              <a:rPr lang="nb-NO" sz="1200" b="0" i="0" u="none" strike="noStrike" kern="0" cap="none" spc="0" baseline="0" dirty="0">
                <a:solidFill>
                  <a:srgbClr val="000000"/>
                </a:solidFill>
                <a:uFillTx/>
                <a:latin typeface="Calibri"/>
              </a:rPr>
              <a:t>200,-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Farge: 02 black</a:t>
            </a:r>
            <a:endParaRPr lang="nb-NO" sz="1200" b="0" i="0" u="none" strike="noStrike" kern="1200" cap="none" spc="0" baseline="0" dirty="0">
              <a:solidFill>
                <a:srgbClr val="000000"/>
              </a:solidFill>
              <a:uFillTx/>
              <a:latin typeface="Calibri"/>
            </a:endParaRPr>
          </a:p>
        </p:txBody>
      </p:sp>
      <p:pic>
        <p:nvPicPr>
          <p:cNvPr id="9" name="Picture 25" descr="A picture containing handwear, clothing&#10;&#10;Description automatically generated">
            <a:extLst>
              <a:ext uri="{FF2B5EF4-FFF2-40B4-BE49-F238E27FC236}">
                <a16:creationId xmlns:a16="http://schemas.microsoft.com/office/drawing/2014/main" id="{BBEB145A-A5DD-37C6-2196-D921F4A48E30}"/>
              </a:ext>
            </a:extLst>
          </p:cNvPr>
          <p:cNvPicPr>
            <a:picLocks noChangeAspect="1"/>
          </p:cNvPicPr>
          <p:nvPr/>
        </p:nvPicPr>
        <p:blipFill>
          <a:blip r:embed="rId2"/>
          <a:stretch>
            <a:fillRect/>
          </a:stretch>
        </p:blipFill>
        <p:spPr>
          <a:xfrm>
            <a:off x="4545309" y="1618796"/>
            <a:ext cx="1247497" cy="1247497"/>
          </a:xfrm>
          <a:prstGeom prst="rect">
            <a:avLst/>
          </a:prstGeom>
          <a:noFill/>
          <a:ln cap="flat">
            <a:noFill/>
          </a:ln>
        </p:spPr>
      </p:pic>
      <p:pic>
        <p:nvPicPr>
          <p:cNvPr id="10" name="Picture 27" descr="A picture containing handwear, clothing&#10;&#10;Description automatically generated">
            <a:extLst>
              <a:ext uri="{FF2B5EF4-FFF2-40B4-BE49-F238E27FC236}">
                <a16:creationId xmlns:a16="http://schemas.microsoft.com/office/drawing/2014/main" id="{249A0CC2-632C-C73E-8154-224DAB549701}"/>
              </a:ext>
            </a:extLst>
          </p:cNvPr>
          <p:cNvPicPr>
            <a:picLocks noChangeAspect="1"/>
          </p:cNvPicPr>
          <p:nvPr/>
        </p:nvPicPr>
        <p:blipFill>
          <a:blip r:embed="rId3"/>
          <a:stretch>
            <a:fillRect/>
          </a:stretch>
        </p:blipFill>
        <p:spPr>
          <a:xfrm>
            <a:off x="4594343" y="3526564"/>
            <a:ext cx="1296354" cy="1296354"/>
          </a:xfrm>
          <a:prstGeom prst="rect">
            <a:avLst/>
          </a:prstGeom>
          <a:noFill/>
          <a:ln cap="flat">
            <a:noFill/>
          </a:ln>
        </p:spPr>
      </p:pic>
      <p:pic>
        <p:nvPicPr>
          <p:cNvPr id="11" name="Picture 29" descr="A picture containing hat, headdress, black&#10;&#10;Description automatically generated">
            <a:extLst>
              <a:ext uri="{FF2B5EF4-FFF2-40B4-BE49-F238E27FC236}">
                <a16:creationId xmlns:a16="http://schemas.microsoft.com/office/drawing/2014/main" id="{1072A3F5-7375-11E4-49EB-2254627067AC}"/>
              </a:ext>
            </a:extLst>
          </p:cNvPr>
          <p:cNvPicPr>
            <a:picLocks noChangeAspect="1"/>
          </p:cNvPicPr>
          <p:nvPr/>
        </p:nvPicPr>
        <p:blipFill>
          <a:blip r:embed="rId4"/>
          <a:stretch>
            <a:fillRect/>
          </a:stretch>
        </p:blipFill>
        <p:spPr>
          <a:xfrm>
            <a:off x="784941" y="4239199"/>
            <a:ext cx="1227655" cy="1227655"/>
          </a:xfrm>
          <a:prstGeom prst="rect">
            <a:avLst/>
          </a:prstGeom>
          <a:noFill/>
          <a:ln cap="flat">
            <a:noFill/>
          </a:ln>
        </p:spPr>
      </p:pic>
      <p:pic>
        <p:nvPicPr>
          <p:cNvPr id="12" name="Picture 31" descr="A picture containing bottle, shaker, tableware&#10;&#10;Description automatically generated">
            <a:extLst>
              <a:ext uri="{FF2B5EF4-FFF2-40B4-BE49-F238E27FC236}">
                <a16:creationId xmlns:a16="http://schemas.microsoft.com/office/drawing/2014/main" id="{7E2AECF9-C79C-AB23-2F32-E67F2D8EF79A}"/>
              </a:ext>
            </a:extLst>
          </p:cNvPr>
          <p:cNvPicPr>
            <a:picLocks noChangeAspect="1"/>
          </p:cNvPicPr>
          <p:nvPr/>
        </p:nvPicPr>
        <p:blipFill>
          <a:blip r:embed="rId5"/>
          <a:stretch>
            <a:fillRect/>
          </a:stretch>
        </p:blipFill>
        <p:spPr>
          <a:xfrm>
            <a:off x="8309202" y="4281459"/>
            <a:ext cx="1353595" cy="1353595"/>
          </a:xfrm>
          <a:prstGeom prst="rect">
            <a:avLst/>
          </a:prstGeom>
          <a:noFill/>
          <a:ln cap="flat">
            <a:noFill/>
          </a:ln>
        </p:spPr>
      </p:pic>
      <p:sp>
        <p:nvSpPr>
          <p:cNvPr id="13" name="TextBox 35">
            <a:extLst>
              <a:ext uri="{FF2B5EF4-FFF2-40B4-BE49-F238E27FC236}">
                <a16:creationId xmlns:a16="http://schemas.microsoft.com/office/drawing/2014/main" id="{8B4B1402-B617-CFA6-EA16-B9AEBE9087B0}"/>
              </a:ext>
            </a:extLst>
          </p:cNvPr>
          <p:cNvSpPr txBox="1"/>
          <p:nvPr/>
        </p:nvSpPr>
        <p:spPr>
          <a:xfrm>
            <a:off x="8604969" y="1466693"/>
            <a:ext cx="1543564" cy="120032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a:t>
            </a:r>
            <a:r>
              <a:rPr lang="nb-NO" sz="1200" b="1" dirty="0" err="1">
                <a:solidFill>
                  <a:srgbClr val="000000"/>
                </a:solidFill>
                <a:latin typeface="Calibri"/>
              </a:rPr>
              <a:t>T</a:t>
            </a:r>
            <a:r>
              <a:rPr lang="nb-NO" sz="1200" b="1" i="0" u="none" strike="noStrike" kern="1200" cap="none" spc="0" baseline="0" dirty="0" err="1">
                <a:solidFill>
                  <a:srgbClr val="000000"/>
                </a:solidFill>
                <a:uFillTx/>
                <a:latin typeface="Calibri"/>
              </a:rPr>
              <a:t>eambag</a:t>
            </a:r>
            <a:r>
              <a:rPr lang="nb-NO" sz="1200" b="1" i="0" u="none" strike="noStrike" kern="1200" cap="none" spc="0" baseline="0" dirty="0">
                <a:solidFill>
                  <a:srgbClr val="000000"/>
                </a:solidFill>
                <a:uFillTx/>
                <a:latin typeface="Calibri"/>
              </a:rPr>
              <a:t> 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090234</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03 black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1200" cap="none" spc="0" baseline="0" dirty="0">
                <a:solidFill>
                  <a:srgbClr val="000000"/>
                </a:solidFill>
                <a:uFillTx/>
                <a:latin typeface="Calibri"/>
              </a:rPr>
              <a:t>77x33x32 cm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72</a:t>
            </a:r>
            <a:r>
              <a:rPr lang="nb-NO" sz="1200" b="0" i="0" u="none" strike="noStrike" kern="1200" cap="none" spc="0" baseline="0" dirty="0">
                <a:solidFill>
                  <a:srgbClr val="000000"/>
                </a:solidFill>
                <a:uFillTx/>
                <a:latin typeface="Calibri"/>
              </a:rPr>
              <a:t> L </a:t>
            </a:r>
          </a:p>
        </p:txBody>
      </p:sp>
      <p:sp>
        <p:nvSpPr>
          <p:cNvPr id="14" name="Rectangle 36">
            <a:extLst>
              <a:ext uri="{FF2B5EF4-FFF2-40B4-BE49-F238E27FC236}">
                <a16:creationId xmlns:a16="http://schemas.microsoft.com/office/drawing/2014/main" id="{2D4683EB-40A2-9D62-98D4-FD7EA7266E2D}"/>
              </a:ext>
            </a:extLst>
          </p:cNvPr>
          <p:cNvSpPr/>
          <p:nvPr/>
        </p:nvSpPr>
        <p:spPr>
          <a:xfrm>
            <a:off x="6094316" y="3767501"/>
            <a:ext cx="1752008" cy="1015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Winter glove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041706</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a:solidFill>
                  <a:srgbClr val="000000"/>
                </a:solidFill>
                <a:uFillTx/>
                <a:latin typeface="Calibri"/>
              </a:rPr>
              <a:t>Kr 200,- </a:t>
            </a:r>
            <a:endParaRPr lang="nb-NO" sz="1200" kern="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err="1">
                <a:solidFill>
                  <a:srgbClr val="000000"/>
                </a:solidFill>
                <a:uFillTx/>
                <a:latin typeface="Calibri"/>
              </a:rPr>
              <a:t>Str</a:t>
            </a:r>
            <a:r>
              <a:rPr lang="nb-NO" sz="1200" b="0" i="0" u="none" strike="noStrike" kern="0" cap="none" spc="0" baseline="0" dirty="0">
                <a:solidFill>
                  <a:srgbClr val="000000"/>
                </a:solidFill>
                <a:uFillTx/>
                <a:latin typeface="Calibri"/>
              </a:rPr>
              <a:t> XXS-L/XL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Farge: 01 black</a:t>
            </a:r>
            <a:endParaRPr lang="nb-NO" sz="1200" b="0" i="0" u="none" strike="noStrike" kern="0" cap="none" spc="0" baseline="0" dirty="0">
              <a:solidFill>
                <a:srgbClr val="000000"/>
              </a:solidFill>
              <a:uFillTx/>
              <a:latin typeface="Calibri"/>
            </a:endParaRPr>
          </a:p>
        </p:txBody>
      </p:sp>
      <p:pic>
        <p:nvPicPr>
          <p:cNvPr id="15" name="Picture 19" descr="A picture containing accessory, bag&#10;&#10;Description automatically generated">
            <a:extLst>
              <a:ext uri="{FF2B5EF4-FFF2-40B4-BE49-F238E27FC236}">
                <a16:creationId xmlns:a16="http://schemas.microsoft.com/office/drawing/2014/main" id="{2392E21C-A389-84E6-0489-F27DF88B7008}"/>
              </a:ext>
            </a:extLst>
          </p:cNvPr>
          <p:cNvPicPr>
            <a:picLocks noChangeAspect="1"/>
          </p:cNvPicPr>
          <p:nvPr/>
        </p:nvPicPr>
        <p:blipFill rotWithShape="1">
          <a:blip r:embed="rId6"/>
          <a:srcRect l="13372" t="16505" r="11312" b="15526"/>
          <a:stretch/>
        </p:blipFill>
        <p:spPr>
          <a:xfrm>
            <a:off x="8537125" y="2628630"/>
            <a:ext cx="1999490" cy="1379054"/>
          </a:xfrm>
          <a:prstGeom prst="rect">
            <a:avLst/>
          </a:prstGeom>
          <a:noFill/>
          <a:ln cap="flat">
            <a:noFill/>
          </a:ln>
        </p:spPr>
      </p:pic>
      <p:pic>
        <p:nvPicPr>
          <p:cNvPr id="16" name="Picture 18" descr="A black baseball cap&#10;&#10;Description automatically generated with medium confidence">
            <a:extLst>
              <a:ext uri="{FF2B5EF4-FFF2-40B4-BE49-F238E27FC236}">
                <a16:creationId xmlns:a16="http://schemas.microsoft.com/office/drawing/2014/main" id="{C995C8F1-9B80-0D79-E0C8-C1F2B85B8FD9}"/>
              </a:ext>
            </a:extLst>
          </p:cNvPr>
          <p:cNvPicPr>
            <a:picLocks noChangeAspect="1"/>
          </p:cNvPicPr>
          <p:nvPr/>
        </p:nvPicPr>
        <p:blipFill rotWithShape="1">
          <a:blip r:embed="rId7"/>
          <a:srcRect l="6441" t="9064"/>
          <a:stretch/>
        </p:blipFill>
        <p:spPr>
          <a:xfrm>
            <a:off x="1799358" y="2196216"/>
            <a:ext cx="1937508" cy="1883184"/>
          </a:xfrm>
          <a:prstGeom prst="rect">
            <a:avLst/>
          </a:prstGeom>
          <a:noFill/>
          <a:ln cap="flat">
            <a:noFill/>
          </a:ln>
        </p:spPr>
      </p:pic>
      <p:sp>
        <p:nvSpPr>
          <p:cNvPr id="21" name="Rektangel 20">
            <a:extLst>
              <a:ext uri="{FF2B5EF4-FFF2-40B4-BE49-F238E27FC236}">
                <a16:creationId xmlns:a16="http://schemas.microsoft.com/office/drawing/2014/main" id="{DBB99EA5-9C14-97E2-4592-8E59500D0DA6}"/>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4" name="TextBox 34">
            <a:extLst>
              <a:ext uri="{FF2B5EF4-FFF2-40B4-BE49-F238E27FC236}">
                <a16:creationId xmlns:a16="http://schemas.microsoft.com/office/drawing/2014/main" id="{3462240C-5039-4532-B9E2-96D7C5612BFB}"/>
              </a:ext>
            </a:extLst>
          </p:cNvPr>
          <p:cNvSpPr txBox="1"/>
          <p:nvPr/>
        </p:nvSpPr>
        <p:spPr>
          <a:xfrm>
            <a:off x="0" y="308097"/>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TILBEHØR</a:t>
            </a:r>
          </a:p>
        </p:txBody>
      </p:sp>
      <p:pic>
        <p:nvPicPr>
          <p:cNvPr id="18" name="Bilde 17">
            <a:extLst>
              <a:ext uri="{FF2B5EF4-FFF2-40B4-BE49-F238E27FC236}">
                <a16:creationId xmlns:a16="http://schemas.microsoft.com/office/drawing/2014/main" id="{7DE11EE1-5D9B-F9C6-E21F-1B7C30A05855}"/>
              </a:ext>
            </a:extLst>
          </p:cNvPr>
          <p:cNvPicPr>
            <a:picLocks noChangeAspect="1"/>
          </p:cNvPicPr>
          <p:nvPr/>
        </p:nvPicPr>
        <p:blipFill rotWithShape="1">
          <a:blip r:embed="rId8">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19" name="Bilde 18" descr="Et bilde som inneholder pil&#10;&#10;Automatisk generert beskrivelse">
            <a:extLst>
              <a:ext uri="{FF2B5EF4-FFF2-40B4-BE49-F238E27FC236}">
                <a16:creationId xmlns:a16="http://schemas.microsoft.com/office/drawing/2014/main" id="{A3DB00BA-4477-B646-0981-2D6258DC4D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8B13ADE-A44D-34E1-8E50-E32FAF90B4DE}"/>
              </a:ext>
            </a:extLst>
          </p:cNvPr>
          <p:cNvPicPr>
            <a:picLocks noChangeAspect="1"/>
          </p:cNvPicPr>
          <p:nvPr/>
        </p:nvPicPr>
        <p:blipFill rotWithShape="1">
          <a:blip r:embed="rId2">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3" name="Bilde 2" descr="Et bilde som inneholder pil&#10;&#10;Automatisk generert beskrivelse">
            <a:extLst>
              <a:ext uri="{FF2B5EF4-FFF2-40B4-BE49-F238E27FC236}">
                <a16:creationId xmlns:a16="http://schemas.microsoft.com/office/drawing/2014/main" id="{014987CD-C93E-2759-0269-AC0067FB6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sp>
        <p:nvSpPr>
          <p:cNvPr id="4" name="TextBox 34">
            <a:extLst>
              <a:ext uri="{FF2B5EF4-FFF2-40B4-BE49-F238E27FC236}">
                <a16:creationId xmlns:a16="http://schemas.microsoft.com/office/drawing/2014/main" id="{0CDC5B7A-E75C-56E9-8553-AA113E1735BD}"/>
              </a:ext>
            </a:extLst>
          </p:cNvPr>
          <p:cNvSpPr txBox="1"/>
          <p:nvPr/>
        </p:nvSpPr>
        <p:spPr>
          <a:xfrm>
            <a:off x="0" y="198902"/>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dirty="0">
                <a:solidFill>
                  <a:srgbClr val="000000"/>
                </a:solidFill>
                <a:latin typeface="Calibri"/>
              </a:rPr>
              <a:t>VESTER</a:t>
            </a:r>
            <a:endParaRPr lang="nb-NO" sz="2800" b="0" i="0" u="none" strike="noStrike" kern="1200" cap="none" spc="0" baseline="0" dirty="0">
              <a:solidFill>
                <a:srgbClr val="000000"/>
              </a:solidFill>
              <a:uFillTx/>
              <a:latin typeface="Calibri"/>
            </a:endParaRPr>
          </a:p>
        </p:txBody>
      </p:sp>
      <p:pic>
        <p:nvPicPr>
          <p:cNvPr id="6" name="Bilde 5" descr="Et bilde som inneholder klær, Aktiv trøye, Blågrønt, Daglig antrekk&#10;&#10;Automatisk generert beskrivelse">
            <a:extLst>
              <a:ext uri="{FF2B5EF4-FFF2-40B4-BE49-F238E27FC236}">
                <a16:creationId xmlns:a16="http://schemas.microsoft.com/office/drawing/2014/main" id="{FEB40AC9-3E88-F697-D86B-F4DBEB3C32CE}"/>
              </a:ext>
            </a:extLst>
          </p:cNvPr>
          <p:cNvPicPr>
            <a:picLocks noChangeAspect="1"/>
          </p:cNvPicPr>
          <p:nvPr/>
        </p:nvPicPr>
        <p:blipFill rotWithShape="1">
          <a:blip r:embed="rId4">
            <a:extLst>
              <a:ext uri="{28A0092B-C50C-407E-A947-70E740481C1C}">
                <a14:useLocalDpi xmlns:a14="http://schemas.microsoft.com/office/drawing/2010/main" val="0"/>
              </a:ext>
            </a:extLst>
          </a:blip>
          <a:srcRect l="19749" r="19093"/>
          <a:stretch/>
        </p:blipFill>
        <p:spPr>
          <a:xfrm>
            <a:off x="5592855" y="1946564"/>
            <a:ext cx="2353587" cy="3848343"/>
          </a:xfrm>
          <a:prstGeom prst="rect">
            <a:avLst/>
          </a:prstGeom>
        </p:spPr>
      </p:pic>
      <p:pic>
        <p:nvPicPr>
          <p:cNvPr id="8" name="Bilde 7" descr="Et bilde som inneholder klær, Daglig antrekk, Aktiv trøye, topp&#10;&#10;Automatisk generert beskrivelse">
            <a:extLst>
              <a:ext uri="{FF2B5EF4-FFF2-40B4-BE49-F238E27FC236}">
                <a16:creationId xmlns:a16="http://schemas.microsoft.com/office/drawing/2014/main" id="{4A0E38FC-B14B-CDE5-C7A6-C97882AE3B1A}"/>
              </a:ext>
            </a:extLst>
          </p:cNvPr>
          <p:cNvPicPr>
            <a:picLocks noChangeAspect="1"/>
          </p:cNvPicPr>
          <p:nvPr/>
        </p:nvPicPr>
        <p:blipFill rotWithShape="1">
          <a:blip r:embed="rId5">
            <a:extLst>
              <a:ext uri="{28A0092B-C50C-407E-A947-70E740481C1C}">
                <a14:useLocalDpi xmlns:a14="http://schemas.microsoft.com/office/drawing/2010/main" val="0"/>
              </a:ext>
            </a:extLst>
          </a:blip>
          <a:srcRect l="18537" r="17687"/>
          <a:stretch/>
        </p:blipFill>
        <p:spPr>
          <a:xfrm>
            <a:off x="2968049" y="1946564"/>
            <a:ext cx="2454304" cy="3848343"/>
          </a:xfrm>
          <a:prstGeom prst="rect">
            <a:avLst/>
          </a:prstGeom>
        </p:spPr>
      </p:pic>
      <p:pic>
        <p:nvPicPr>
          <p:cNvPr id="10" name="Bilde 9" descr="Et bilde som inneholder klær, Aktiv trøye, topp, person&#10;&#10;Automatisk generert beskrivelse">
            <a:extLst>
              <a:ext uri="{FF2B5EF4-FFF2-40B4-BE49-F238E27FC236}">
                <a16:creationId xmlns:a16="http://schemas.microsoft.com/office/drawing/2014/main" id="{73CA2FF1-6160-E692-268A-6C8F6EC540C7}"/>
              </a:ext>
            </a:extLst>
          </p:cNvPr>
          <p:cNvPicPr>
            <a:picLocks noChangeAspect="1"/>
          </p:cNvPicPr>
          <p:nvPr/>
        </p:nvPicPr>
        <p:blipFill rotWithShape="1">
          <a:blip r:embed="rId6">
            <a:extLst>
              <a:ext uri="{28A0092B-C50C-407E-A947-70E740481C1C}">
                <a14:useLocalDpi xmlns:a14="http://schemas.microsoft.com/office/drawing/2010/main" val="0"/>
              </a:ext>
            </a:extLst>
          </a:blip>
          <a:srcRect l="18978" r="19863"/>
          <a:stretch/>
        </p:blipFill>
        <p:spPr>
          <a:xfrm>
            <a:off x="456140" y="1946564"/>
            <a:ext cx="2353588" cy="3848343"/>
          </a:xfrm>
          <a:prstGeom prst="rect">
            <a:avLst/>
          </a:prstGeom>
        </p:spPr>
      </p:pic>
      <p:pic>
        <p:nvPicPr>
          <p:cNvPr id="12" name="Bilde 11">
            <a:extLst>
              <a:ext uri="{FF2B5EF4-FFF2-40B4-BE49-F238E27FC236}">
                <a16:creationId xmlns:a16="http://schemas.microsoft.com/office/drawing/2014/main" id="{DF5E504A-9BC2-7F3A-4ED8-09068D079AFB}"/>
              </a:ext>
            </a:extLst>
          </p:cNvPr>
          <p:cNvPicPr>
            <a:picLocks noChangeAspect="1"/>
          </p:cNvPicPr>
          <p:nvPr/>
        </p:nvPicPr>
        <p:blipFill rotWithShape="1">
          <a:blip r:embed="rId7">
            <a:extLst>
              <a:ext uri="{28A0092B-C50C-407E-A947-70E740481C1C}">
                <a14:useLocalDpi xmlns:a14="http://schemas.microsoft.com/office/drawing/2010/main" val="0"/>
              </a:ext>
            </a:extLst>
          </a:blip>
          <a:srcRect l="19257" r="21279"/>
          <a:stretch/>
        </p:blipFill>
        <p:spPr>
          <a:xfrm>
            <a:off x="8116944" y="1921164"/>
            <a:ext cx="2288401" cy="3848343"/>
          </a:xfrm>
          <a:prstGeom prst="rect">
            <a:avLst/>
          </a:prstGeom>
        </p:spPr>
      </p:pic>
      <p:sp>
        <p:nvSpPr>
          <p:cNvPr id="14" name="TekstSylinder 13">
            <a:extLst>
              <a:ext uri="{FF2B5EF4-FFF2-40B4-BE49-F238E27FC236}">
                <a16:creationId xmlns:a16="http://schemas.microsoft.com/office/drawing/2014/main" id="{79E509BC-0AB1-2846-2EFE-F0673E1052AC}"/>
              </a:ext>
            </a:extLst>
          </p:cNvPr>
          <p:cNvSpPr txBox="1"/>
          <p:nvPr/>
        </p:nvSpPr>
        <p:spPr>
          <a:xfrm>
            <a:off x="844827" y="890057"/>
            <a:ext cx="6094674" cy="1015663"/>
          </a:xfrm>
          <a:prstGeom prst="rect">
            <a:avLst/>
          </a:prstGeom>
          <a:noFill/>
        </p:spPr>
        <p:txBody>
          <a:bodyPr wrap="square">
            <a:spAutoFit/>
          </a:bodyPr>
          <a:lstStyle/>
          <a:p>
            <a:r>
              <a:rPr lang="nb-NO" sz="1200" b="1" dirty="0" err="1"/>
              <a:t>Bib</a:t>
            </a:r>
            <a:r>
              <a:rPr lang="nb-NO" sz="1200" b="1" dirty="0"/>
              <a:t> Main </a:t>
            </a:r>
          </a:p>
          <a:p>
            <a:r>
              <a:rPr lang="nb-NO" sz="1200" dirty="0"/>
              <a:t>657251 </a:t>
            </a:r>
          </a:p>
          <a:p>
            <a:r>
              <a:rPr lang="nb-NO" sz="1200" dirty="0"/>
              <a:t>Material: 100% Polyester </a:t>
            </a:r>
          </a:p>
          <a:p>
            <a:r>
              <a:rPr lang="nb-NO" sz="1200" dirty="0" err="1"/>
              <a:t>Str</a:t>
            </a:r>
            <a:r>
              <a:rPr lang="nb-NO" sz="1200" dirty="0"/>
              <a:t>: XXS, XS, M, XL </a:t>
            </a:r>
          </a:p>
          <a:p>
            <a:r>
              <a:rPr lang="nb-NO" sz="1200" dirty="0"/>
              <a:t>Kr 120,00</a:t>
            </a:r>
          </a:p>
        </p:txBody>
      </p:sp>
      <p:sp>
        <p:nvSpPr>
          <p:cNvPr id="16" name="TekstSylinder 15">
            <a:extLst>
              <a:ext uri="{FF2B5EF4-FFF2-40B4-BE49-F238E27FC236}">
                <a16:creationId xmlns:a16="http://schemas.microsoft.com/office/drawing/2014/main" id="{A02744A4-1654-A90C-5698-2A45932EF358}"/>
              </a:ext>
            </a:extLst>
          </p:cNvPr>
          <p:cNvSpPr txBox="1"/>
          <p:nvPr/>
        </p:nvSpPr>
        <p:spPr>
          <a:xfrm>
            <a:off x="1136650" y="5769507"/>
            <a:ext cx="10511168" cy="276999"/>
          </a:xfrm>
          <a:prstGeom prst="rect">
            <a:avLst/>
          </a:prstGeom>
          <a:noFill/>
        </p:spPr>
        <p:txBody>
          <a:bodyPr wrap="square">
            <a:spAutoFit/>
          </a:bodyPr>
          <a:lstStyle/>
          <a:p>
            <a:r>
              <a:rPr lang="nb-NO" sz="1200" dirty="0"/>
              <a:t>04 PUMA White 			     40 </a:t>
            </a:r>
            <a:r>
              <a:rPr lang="nb-NO" sz="1200" dirty="0" err="1"/>
              <a:t>Fluo</a:t>
            </a:r>
            <a:r>
              <a:rPr lang="nb-NO" sz="1200" dirty="0"/>
              <a:t> Orange 			              41 Blue Atoll 				       42 </a:t>
            </a:r>
            <a:r>
              <a:rPr lang="nb-NO" sz="1200" dirty="0" err="1"/>
              <a:t>Fluo</a:t>
            </a:r>
            <a:r>
              <a:rPr lang="nb-NO" sz="1200" dirty="0"/>
              <a:t> </a:t>
            </a:r>
            <a:r>
              <a:rPr lang="nb-NO" sz="1200" dirty="0" err="1"/>
              <a:t>Yellow</a:t>
            </a:r>
            <a:endParaRPr lang="nb-NO" sz="1200" dirty="0"/>
          </a:p>
        </p:txBody>
      </p:sp>
    </p:spTree>
    <p:extLst>
      <p:ext uri="{BB962C8B-B14F-4D97-AF65-F5344CB8AC3E}">
        <p14:creationId xmlns:p14="http://schemas.microsoft.com/office/powerpoint/2010/main" val="103156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C62F9B44-D607-CD33-B86C-BA47D4DAD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510" y="2347477"/>
            <a:ext cx="903923" cy="620811"/>
          </a:xfrm>
          <a:prstGeom prst="rect">
            <a:avLst/>
          </a:prstGeom>
        </p:spPr>
      </p:pic>
      <p:pic>
        <p:nvPicPr>
          <p:cNvPr id="5" name="Bilde 4">
            <a:extLst>
              <a:ext uri="{FF2B5EF4-FFF2-40B4-BE49-F238E27FC236}">
                <a16:creationId xmlns:a16="http://schemas.microsoft.com/office/drawing/2014/main" id="{20187833-F3B3-1FA2-CC7D-72E216A6E546}"/>
              </a:ext>
            </a:extLst>
          </p:cNvPr>
          <p:cNvPicPr>
            <a:picLocks noChangeAspect="1"/>
          </p:cNvPicPr>
          <p:nvPr/>
        </p:nvPicPr>
        <p:blipFill rotWithShape="1">
          <a:blip r:embed="rId3">
            <a:extLst>
              <a:ext uri="{28A0092B-C50C-407E-A947-70E740481C1C}">
                <a14:useLocalDpi xmlns:a14="http://schemas.microsoft.com/office/drawing/2010/main" val="0"/>
              </a:ext>
            </a:extLst>
          </a:blip>
          <a:srcRect l="-2645" t="2631" r="2874" b="3489"/>
          <a:stretch/>
        </p:blipFill>
        <p:spPr>
          <a:xfrm>
            <a:off x="4698498" y="2505639"/>
            <a:ext cx="488216" cy="366139"/>
          </a:xfrm>
          <a:prstGeom prst="rect">
            <a:avLst/>
          </a:prstGeom>
        </p:spPr>
      </p:pic>
      <p:sp>
        <p:nvSpPr>
          <p:cNvPr id="7" name="Plassholder for innhold 2">
            <a:extLst>
              <a:ext uri="{FF2B5EF4-FFF2-40B4-BE49-F238E27FC236}">
                <a16:creationId xmlns:a16="http://schemas.microsoft.com/office/drawing/2014/main" id="{5EB02525-106E-DEF3-F6FD-9C7A9A0413D5}"/>
              </a:ext>
            </a:extLst>
          </p:cNvPr>
          <p:cNvSpPr>
            <a:spLocks noGrp="1"/>
          </p:cNvSpPr>
          <p:nvPr>
            <p:ph idx="1"/>
          </p:nvPr>
        </p:nvSpPr>
        <p:spPr>
          <a:xfrm>
            <a:off x="838200" y="5276439"/>
            <a:ext cx="10515600" cy="1335516"/>
          </a:xfrm>
        </p:spPr>
        <p:txBody>
          <a:bodyPr/>
          <a:lstStyle/>
          <a:p>
            <a:pPr marL="0" indent="0" algn="ctr">
              <a:buNone/>
            </a:pPr>
            <a:endParaRPr lang="nb-NO" dirty="0"/>
          </a:p>
          <a:p>
            <a:pPr marL="0" indent="0" algn="ctr">
              <a:buNone/>
            </a:pPr>
            <a:r>
              <a:rPr lang="nb-NO" sz="1400" dirty="0">
                <a:hlinkClick r:id="rId4"/>
              </a:rPr>
              <a:t>www.nordstrand-if.no/utstyr</a:t>
            </a:r>
            <a:endParaRPr lang="nb-NO" sz="1400" dirty="0"/>
          </a:p>
          <a:p>
            <a:pPr marL="0" indent="0" algn="ctr">
              <a:buNone/>
            </a:pPr>
            <a:endParaRPr lang="nb-NO" dirty="0"/>
          </a:p>
          <a:p>
            <a:pPr marL="0" indent="0" algn="ctr">
              <a:buNone/>
            </a:pPr>
            <a:endParaRPr lang="nb-NO" dirty="0"/>
          </a:p>
        </p:txBody>
      </p:sp>
      <p:pic>
        <p:nvPicPr>
          <p:cNvPr id="2" name="Bilde 1" descr="Et bilde som inneholder pil&#10;&#10;Automatisk generert beskrivelse">
            <a:extLst>
              <a:ext uri="{FF2B5EF4-FFF2-40B4-BE49-F238E27FC236}">
                <a16:creationId xmlns:a16="http://schemas.microsoft.com/office/drawing/2014/main" id="{6A567295-F3AF-2DA1-0FDA-720505C30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5649" y="2611226"/>
            <a:ext cx="1331071" cy="237691"/>
          </a:xfrm>
          <a:prstGeom prst="rect">
            <a:avLst/>
          </a:prstGeom>
        </p:spPr>
      </p:pic>
    </p:spTree>
    <p:extLst>
      <p:ext uri="{BB962C8B-B14F-4D97-AF65-F5344CB8AC3E}">
        <p14:creationId xmlns:p14="http://schemas.microsoft.com/office/powerpoint/2010/main" val="121437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3ABE46-2EAE-B6E8-F7D4-DC3637A6AB23}"/>
              </a:ext>
            </a:extLst>
          </p:cNvPr>
          <p:cNvSpPr>
            <a:spLocks noGrp="1"/>
          </p:cNvSpPr>
          <p:nvPr>
            <p:ph type="title"/>
          </p:nvPr>
        </p:nvSpPr>
        <p:spPr>
          <a:xfrm>
            <a:off x="838200" y="1184303"/>
            <a:ext cx="10515600" cy="506385"/>
          </a:xfrm>
        </p:spPr>
        <p:txBody>
          <a:bodyPr>
            <a:normAutofit/>
          </a:bodyPr>
          <a:lstStyle/>
          <a:p>
            <a:r>
              <a:rPr lang="nb-NO" sz="3000" dirty="0"/>
              <a:t>Klubbavtale – rabatter – klubbmedlemskap – kickback</a:t>
            </a:r>
          </a:p>
        </p:txBody>
      </p:sp>
      <p:sp>
        <p:nvSpPr>
          <p:cNvPr id="3" name="TekstSylinder 2">
            <a:extLst>
              <a:ext uri="{FF2B5EF4-FFF2-40B4-BE49-F238E27FC236}">
                <a16:creationId xmlns:a16="http://schemas.microsoft.com/office/drawing/2014/main" id="{1FABFB8A-BC9D-3FE4-99C9-209E52E0516D}"/>
              </a:ext>
            </a:extLst>
          </p:cNvPr>
          <p:cNvSpPr txBox="1"/>
          <p:nvPr/>
        </p:nvSpPr>
        <p:spPr>
          <a:xfrm>
            <a:off x="838199" y="1899138"/>
            <a:ext cx="10655203" cy="4755148"/>
          </a:xfrm>
          <a:prstGeom prst="rect">
            <a:avLst/>
          </a:prstGeom>
          <a:noFill/>
        </p:spPr>
        <p:txBody>
          <a:bodyPr wrap="square" rtlCol="0">
            <a:spAutoFit/>
          </a:bodyPr>
          <a:lstStyle/>
          <a:p>
            <a:r>
              <a:rPr lang="nb-NO" sz="1500" b="1" dirty="0"/>
              <a:t>Klubbkolleksjonen</a:t>
            </a:r>
          </a:p>
          <a:p>
            <a:pPr marL="285750" indent="-285750">
              <a:buFont typeface="Arial" panose="020B0604020202020204" pitchFamily="34" charset="0"/>
              <a:buChar char="•"/>
            </a:pPr>
            <a:r>
              <a:rPr lang="nb-NO" sz="1500" dirty="0"/>
              <a:t>Deler av klubbkolleksjonen er tilgjengelig på Anton Sport Lambertseter</a:t>
            </a:r>
          </a:p>
          <a:p>
            <a:pPr marL="285750" indent="-285750">
              <a:buFont typeface="Arial" panose="020B0604020202020204" pitchFamily="34" charset="0"/>
              <a:buChar char="•"/>
            </a:pPr>
            <a:r>
              <a:rPr lang="nb-NO" sz="1500" dirty="0">
                <a:solidFill>
                  <a:srgbClr val="333333"/>
                </a:solidFill>
              </a:rPr>
              <a:t>Trykking gjøres på Anton Sport Lambertseter og på sentrallager på Gardermoen</a:t>
            </a:r>
            <a:endParaRPr lang="nb-NO" sz="1500" dirty="0"/>
          </a:p>
          <a:p>
            <a:endParaRPr lang="nb-NO" sz="1500" dirty="0"/>
          </a:p>
          <a:p>
            <a:r>
              <a:rPr lang="nb-NO" sz="1500" b="1" dirty="0"/>
              <a:t>Medlemsrabatter</a:t>
            </a:r>
          </a:p>
          <a:p>
            <a:pPr marL="285750" indent="-285750" algn="l" fontAlgn="base">
              <a:buFont typeface="Arial" panose="020B0604020202020204" pitchFamily="34" charset="0"/>
              <a:buChar char="•"/>
            </a:pPr>
            <a:r>
              <a:rPr lang="nb-NO" sz="1500" b="0" i="0" dirty="0">
                <a:solidFill>
                  <a:srgbClr val="000000"/>
                </a:solidFill>
                <a:effectLst/>
                <a:latin typeface="Calibri" panose="020F0502020204030204" pitchFamily="34" charset="0"/>
              </a:rPr>
              <a:t>30% rabatt på fellesbestilling av klubbprodukter, fakturert klubbkjøp</a:t>
            </a:r>
            <a:endParaRPr lang="nb-NO" sz="1500" b="0" i="0" dirty="0">
              <a:solidFill>
                <a:srgbClr val="242424"/>
              </a:solidFill>
              <a:effectLst/>
              <a:latin typeface="Segoe UI" panose="020B0502040204020203" pitchFamily="34" charset="0"/>
            </a:endParaRPr>
          </a:p>
          <a:p>
            <a:pPr marL="285750" indent="-285750" algn="l" fontAlgn="base">
              <a:buFont typeface="Arial" panose="020B0604020202020204" pitchFamily="34" charset="0"/>
              <a:buChar char="•"/>
            </a:pPr>
            <a:r>
              <a:rPr lang="nb-NO" sz="1500" b="0" i="0" dirty="0">
                <a:solidFill>
                  <a:srgbClr val="000000"/>
                </a:solidFill>
                <a:effectLst/>
                <a:latin typeface="Calibri" panose="020F0502020204030204" pitchFamily="34" charset="0"/>
              </a:rPr>
              <a:t>20% rabatt på klubbprodukter i butikk (Anton Sport Lambertseter)</a:t>
            </a:r>
            <a:endParaRPr lang="nb-NO" sz="1500" dirty="0">
              <a:solidFill>
                <a:srgbClr val="000000"/>
              </a:solidFill>
              <a:latin typeface="Calibri" panose="020F0502020204030204" pitchFamily="34" charset="0"/>
            </a:endParaRPr>
          </a:p>
          <a:p>
            <a:pPr marL="285750" indent="-285750" algn="l" fontAlgn="base">
              <a:buFont typeface="Arial" panose="020B0604020202020204" pitchFamily="34" charset="0"/>
              <a:buChar char="•"/>
            </a:pPr>
            <a:r>
              <a:rPr lang="nb-NO" sz="1500" b="0" i="0" dirty="0">
                <a:solidFill>
                  <a:srgbClr val="000000"/>
                </a:solidFill>
                <a:effectLst/>
                <a:latin typeface="Calibri" panose="020F0502020204030204" pitchFamily="34" charset="0"/>
              </a:rPr>
              <a:t>20% bonus* på øvrig butikksortiment</a:t>
            </a:r>
            <a:r>
              <a:rPr lang="nb-NO" sz="1500" dirty="0">
                <a:solidFill>
                  <a:srgbClr val="000000"/>
                </a:solidFill>
                <a:latin typeface="Calibri" panose="020F0502020204030204" pitchFamily="34" charset="0"/>
              </a:rPr>
              <a:t> (Alle Anton Sport butikker)</a:t>
            </a:r>
            <a:br>
              <a:rPr lang="nb-NO" sz="1500" dirty="0">
                <a:solidFill>
                  <a:srgbClr val="000000"/>
                </a:solidFill>
                <a:latin typeface="Calibri" panose="020F0502020204030204" pitchFamily="34" charset="0"/>
              </a:rPr>
            </a:br>
            <a:r>
              <a:rPr lang="nb-NO" sz="1500" dirty="0">
                <a:solidFill>
                  <a:srgbClr val="000000"/>
                </a:solidFill>
                <a:latin typeface="Calibri" panose="020F0502020204030204" pitchFamily="34" charset="0"/>
              </a:rPr>
              <a:t>*Bonusen (kronebeløp) du opparbeider deg kan trekkes fra på kjøp hos Anton Sport</a:t>
            </a:r>
            <a:br>
              <a:rPr lang="nb-NO" sz="1500" dirty="0">
                <a:solidFill>
                  <a:srgbClr val="000000"/>
                </a:solidFill>
                <a:latin typeface="Calibri" panose="020F0502020204030204" pitchFamily="34" charset="0"/>
              </a:rPr>
            </a:br>
            <a:r>
              <a:rPr lang="nb-NO" sz="1500" dirty="0">
                <a:solidFill>
                  <a:srgbClr val="FF0000"/>
                </a:solidFill>
                <a:latin typeface="Calibri" panose="020F0502020204030204" pitchFamily="34" charset="0"/>
              </a:rPr>
              <a:t>NB! Det tar 48 timer fra innmelding til bonusen oppjusteres fra 10 til 20%</a:t>
            </a:r>
          </a:p>
          <a:p>
            <a:pPr algn="l" fontAlgn="base"/>
            <a:endParaRPr lang="nb-NO" sz="1500" dirty="0">
              <a:solidFill>
                <a:srgbClr val="000000"/>
              </a:solidFill>
              <a:latin typeface="Calibri" panose="020F0502020204030204" pitchFamily="34" charset="0"/>
            </a:endParaRPr>
          </a:p>
          <a:p>
            <a:pPr algn="l" fontAlgn="base"/>
            <a:r>
              <a:rPr lang="nb-NO" sz="1500" b="1" dirty="0">
                <a:solidFill>
                  <a:srgbClr val="000000"/>
                </a:solidFill>
                <a:latin typeface="Calibri" panose="020F0502020204030204" pitchFamily="34" charset="0"/>
              </a:rPr>
              <a:t>Registrer deg i medlemsklubben</a:t>
            </a:r>
          </a:p>
          <a:p>
            <a:pPr marL="285750" indent="-285750" algn="l" fontAlgn="base">
              <a:buFont typeface="Arial" panose="020B0604020202020204" pitchFamily="34" charset="0"/>
              <a:buChar char="•"/>
            </a:pPr>
            <a:r>
              <a:rPr lang="nb-NO" sz="1500" dirty="0">
                <a:latin typeface="Calibri" panose="020F0502020204030204" pitchFamily="34" charset="0"/>
              </a:rPr>
              <a:t>Registrer deg første gang med QR eller via lenken; </a:t>
            </a:r>
            <a:r>
              <a:rPr lang="nb-NO" sz="1500" dirty="0">
                <a:latin typeface="Calibri" panose="020F0502020204030204" pitchFamily="34" charset="0"/>
                <a:hlinkClick r:id="rId2"/>
              </a:rPr>
              <a:t>https://www.antonsport.no/klubbmedlemskap/99900060</a:t>
            </a:r>
            <a:endParaRPr lang="nb-NO" sz="1500" dirty="0">
              <a:latin typeface="Calibri" panose="020F0502020204030204" pitchFamily="34" charset="0"/>
            </a:endParaRPr>
          </a:p>
          <a:p>
            <a:pPr marL="285750" indent="-285750" algn="l" fontAlgn="base">
              <a:buFont typeface="Arial" panose="020B0604020202020204" pitchFamily="34" charset="0"/>
              <a:buChar char="•"/>
            </a:pPr>
            <a:r>
              <a:rPr lang="nb-NO" sz="1500" dirty="0">
                <a:latin typeface="Calibri" panose="020F0502020204030204" pitchFamily="34" charset="0"/>
              </a:rPr>
              <a:t>Klubben mottar kickback på alt registrert kjøp, så vi oppfordrer derfor alle våre medlemmer til å gjøre </a:t>
            </a:r>
            <a:br>
              <a:rPr lang="nb-NO" sz="1500" dirty="0">
                <a:latin typeface="Calibri" panose="020F0502020204030204" pitchFamily="34" charset="0"/>
              </a:rPr>
            </a:br>
            <a:r>
              <a:rPr lang="nb-NO" sz="1500" dirty="0">
                <a:latin typeface="Calibri" panose="020F0502020204030204" pitchFamily="34" charset="0"/>
              </a:rPr>
              <a:t>sine sportskjøp hos Anton Sport, da det vil gagne oss alle! Husk å være innmeldt, </a:t>
            </a:r>
            <a:r>
              <a:rPr lang="nb-NO" sz="1500" dirty="0" err="1">
                <a:latin typeface="Calibri" panose="020F0502020204030204" pitchFamily="34" charset="0"/>
              </a:rPr>
              <a:t>ref</a:t>
            </a:r>
            <a:r>
              <a:rPr lang="nb-NO" sz="1500" dirty="0">
                <a:latin typeface="Calibri" panose="020F0502020204030204" pitchFamily="34" charset="0"/>
              </a:rPr>
              <a:t> forrige punkt.</a:t>
            </a:r>
          </a:p>
          <a:p>
            <a:pPr marL="285750" indent="-285750" algn="l" fontAlgn="base">
              <a:buFont typeface="Arial" panose="020B0604020202020204" pitchFamily="34" charset="0"/>
              <a:buChar char="•"/>
            </a:pPr>
            <a:endParaRPr lang="nb-NO" sz="1500" dirty="0">
              <a:latin typeface="Calibri" panose="020F0502020204030204" pitchFamily="34" charset="0"/>
            </a:endParaRPr>
          </a:p>
          <a:p>
            <a:pPr fontAlgn="base"/>
            <a:r>
              <a:rPr lang="nb-NO" sz="1500" b="1" dirty="0">
                <a:latin typeface="Calibri" panose="020F0502020204030204" pitchFamily="34" charset="0"/>
              </a:rPr>
              <a:t>Kontaktperson Anton sport Lambertseter: </a:t>
            </a:r>
            <a:r>
              <a:rPr lang="nb-NO" sz="1500" dirty="0" err="1">
                <a:latin typeface="Calibri" panose="020F0502020204030204" pitchFamily="34" charset="0"/>
              </a:rPr>
              <a:t>Tómas</a:t>
            </a:r>
            <a:r>
              <a:rPr lang="nb-NO" sz="1500" dirty="0">
                <a:latin typeface="Calibri" panose="020F0502020204030204" pitchFamily="34" charset="0"/>
              </a:rPr>
              <a:t> Berg,</a:t>
            </a:r>
            <a:r>
              <a:rPr lang="nb-NO" sz="1500" kern="0" dirty="0">
                <a:ea typeface="Aptos" panose="020B0004020202020204" pitchFamily="34" charset="0"/>
                <a:cs typeface="Aptos" panose="020B0004020202020204" pitchFamily="34" charset="0"/>
              </a:rPr>
              <a:t> </a:t>
            </a:r>
            <a:r>
              <a:rPr lang="nb-NO" sz="1500" kern="0" dirty="0">
                <a:effectLst/>
                <a:ea typeface="Times New Roman" panose="02020603050405020304" pitchFamily="18" charset="0"/>
                <a:hlinkClick r:id="rId3"/>
              </a:rPr>
              <a:t>tomas.berg@antonsport.no</a:t>
            </a:r>
            <a:r>
              <a:rPr lang="nb-NO" sz="1500" kern="0" dirty="0">
                <a:effectLst/>
                <a:ea typeface="Times New Roman" panose="02020603050405020304" pitchFamily="18" charset="0"/>
              </a:rPr>
              <a:t>, </a:t>
            </a:r>
            <a:r>
              <a:rPr lang="nb-NO" sz="1500" kern="0" dirty="0">
                <a:ea typeface="Aptos" panose="020B0004020202020204" pitchFamily="34" charset="0"/>
                <a:cs typeface="Aptos" panose="020B0004020202020204" pitchFamily="34" charset="0"/>
              </a:rPr>
              <a:t>46924976</a:t>
            </a:r>
            <a:endParaRPr lang="nb-NO" sz="1500" dirty="0"/>
          </a:p>
          <a:p>
            <a:pPr algn="l" fontAlgn="base"/>
            <a:r>
              <a:rPr lang="nb-NO" sz="1500" dirty="0">
                <a:latin typeface="Calibri" panose="020F0502020204030204" pitchFamily="34" charset="0"/>
              </a:rPr>
              <a:t> </a:t>
            </a:r>
            <a:endParaRPr lang="nb-NO" sz="1500" b="1" dirty="0">
              <a:latin typeface="Calibri" panose="020F0502020204030204" pitchFamily="34" charset="0"/>
            </a:endParaRPr>
          </a:p>
          <a:p>
            <a:pPr algn="l" fontAlgn="base"/>
            <a:r>
              <a:rPr lang="nb-NO" sz="1500" dirty="0">
                <a:latin typeface="Calibri" panose="020F0502020204030204" pitchFamily="34" charset="0"/>
              </a:rPr>
              <a:t>For Pumakatalog, bestillingsrutiner/-skjema for lagbestilling og klubbens retningslinjer for trykk </a:t>
            </a:r>
            <a:r>
              <a:rPr lang="nb-NO" sz="1500" dirty="0" err="1">
                <a:latin typeface="Calibri" panose="020F0502020204030204" pitchFamily="34" charset="0"/>
              </a:rPr>
              <a:t>etc</a:t>
            </a:r>
            <a:r>
              <a:rPr lang="nb-NO" sz="1500" dirty="0">
                <a:latin typeface="Calibri" panose="020F0502020204030204" pitchFamily="34" charset="0"/>
              </a:rPr>
              <a:t>, se </a:t>
            </a:r>
            <a:r>
              <a:rPr lang="nb-NO" sz="1500" dirty="0">
                <a:latin typeface="Calibri" panose="020F0502020204030204" pitchFamily="34" charset="0"/>
                <a:hlinkClick r:id="rId4"/>
              </a:rPr>
              <a:t>www.nordstrand-if.no/utstyr</a:t>
            </a:r>
            <a:endParaRPr lang="nb-NO" sz="1500" i="0" dirty="0">
              <a:effectLst/>
              <a:latin typeface="Segoe UI" panose="020B0502040204020203" pitchFamily="34" charset="0"/>
            </a:endParaRPr>
          </a:p>
          <a:p>
            <a:pPr marL="285750" indent="-285750">
              <a:buFont typeface="Arial" panose="020B0604020202020204" pitchFamily="34" charset="0"/>
              <a:buChar char="•"/>
            </a:pPr>
            <a:endParaRPr lang="nb-NO" dirty="0"/>
          </a:p>
        </p:txBody>
      </p:sp>
      <p:pic>
        <p:nvPicPr>
          <p:cNvPr id="7" name="Bilde 6" descr="Et bilde som inneholder pil&#10;&#10;Automatisk generert beskrivelse">
            <a:extLst>
              <a:ext uri="{FF2B5EF4-FFF2-40B4-BE49-F238E27FC236}">
                <a16:creationId xmlns:a16="http://schemas.microsoft.com/office/drawing/2014/main" id="{CCCF96BB-957F-941E-703B-2583774CFA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192" y="614248"/>
            <a:ext cx="2055239" cy="367007"/>
          </a:xfrm>
          <a:prstGeom prst="rect">
            <a:avLst/>
          </a:prstGeom>
        </p:spPr>
      </p:pic>
      <p:pic>
        <p:nvPicPr>
          <p:cNvPr id="5" name="Bilde 4">
            <a:extLst>
              <a:ext uri="{FF2B5EF4-FFF2-40B4-BE49-F238E27FC236}">
                <a16:creationId xmlns:a16="http://schemas.microsoft.com/office/drawing/2014/main" id="{C886014B-CD18-D0C4-75E1-8C1A94681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5378" y="4162278"/>
            <a:ext cx="1622572" cy="1622572"/>
          </a:xfrm>
          <a:prstGeom prst="rect">
            <a:avLst/>
          </a:prstGeom>
        </p:spPr>
      </p:pic>
      <p:sp>
        <p:nvSpPr>
          <p:cNvPr id="9" name="TekstSylinder 8">
            <a:extLst>
              <a:ext uri="{FF2B5EF4-FFF2-40B4-BE49-F238E27FC236}">
                <a16:creationId xmlns:a16="http://schemas.microsoft.com/office/drawing/2014/main" id="{02F3679C-EC5B-8CD6-8431-86AA83EE3432}"/>
              </a:ext>
            </a:extLst>
          </p:cNvPr>
          <p:cNvSpPr txBox="1"/>
          <p:nvPr/>
        </p:nvSpPr>
        <p:spPr>
          <a:xfrm>
            <a:off x="9823450" y="3879063"/>
            <a:ext cx="2387600" cy="276999"/>
          </a:xfrm>
          <a:prstGeom prst="rect">
            <a:avLst/>
          </a:prstGeom>
          <a:noFill/>
        </p:spPr>
        <p:txBody>
          <a:bodyPr wrap="square" rtlCol="0">
            <a:spAutoFit/>
          </a:bodyPr>
          <a:lstStyle/>
          <a:p>
            <a:r>
              <a:rPr lang="nb-NO" sz="1200" dirty="0"/>
              <a:t>Registrering med QR-kode</a:t>
            </a:r>
          </a:p>
        </p:txBody>
      </p:sp>
    </p:spTree>
    <p:extLst>
      <p:ext uri="{BB962C8B-B14F-4D97-AF65-F5344CB8AC3E}">
        <p14:creationId xmlns:p14="http://schemas.microsoft.com/office/powerpoint/2010/main" val="3991809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256BE90-B8D2-E5B5-4A85-ED3BEDDD8715}"/>
              </a:ext>
            </a:extLst>
          </p:cNvPr>
          <p:cNvPicPr>
            <a:picLocks noChangeAspect="1"/>
          </p:cNvPicPr>
          <p:nvPr/>
        </p:nvPicPr>
        <p:blipFill rotWithShape="1">
          <a:blip r:embed="rId2">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9" name="Bilde 8" descr="Et bilde som inneholder klær, erme&#10;&#10;Automatisk generert beskrivelse">
            <a:extLst>
              <a:ext uri="{FF2B5EF4-FFF2-40B4-BE49-F238E27FC236}">
                <a16:creationId xmlns:a16="http://schemas.microsoft.com/office/drawing/2014/main" id="{BA48334E-B3AE-CC14-8216-01DE3763D201}"/>
              </a:ext>
            </a:extLst>
          </p:cNvPr>
          <p:cNvPicPr>
            <a:picLocks noChangeAspect="1"/>
          </p:cNvPicPr>
          <p:nvPr/>
        </p:nvPicPr>
        <p:blipFill rotWithShape="1">
          <a:blip r:embed="rId3">
            <a:extLst>
              <a:ext uri="{28A0092B-C50C-407E-A947-70E740481C1C}">
                <a14:useLocalDpi xmlns:a14="http://schemas.microsoft.com/office/drawing/2010/main" val="0"/>
              </a:ext>
            </a:extLst>
          </a:blip>
          <a:srcRect l="8296" t="13432" r="10178" b="7828"/>
          <a:stretch/>
        </p:blipFill>
        <p:spPr>
          <a:xfrm>
            <a:off x="4243786" y="1541399"/>
            <a:ext cx="3274005" cy="4472937"/>
          </a:xfrm>
          <a:prstGeom prst="rect">
            <a:avLst/>
          </a:prstGeom>
        </p:spPr>
      </p:pic>
      <p:sp>
        <p:nvSpPr>
          <p:cNvPr id="11" name="TextBox 34">
            <a:extLst>
              <a:ext uri="{FF2B5EF4-FFF2-40B4-BE49-F238E27FC236}">
                <a16:creationId xmlns:a16="http://schemas.microsoft.com/office/drawing/2014/main" id="{65A98D9A-C916-3774-8265-97D56FAF9CF1}"/>
              </a:ext>
            </a:extLst>
          </p:cNvPr>
          <p:cNvSpPr txBox="1"/>
          <p:nvPr/>
        </p:nvSpPr>
        <p:spPr>
          <a:xfrm>
            <a:off x="0" y="257977"/>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PRESENTASJON NIF-KOLLEKSJONEN</a:t>
            </a:r>
          </a:p>
        </p:txBody>
      </p:sp>
      <p:sp>
        <p:nvSpPr>
          <p:cNvPr id="13" name="Rectangle 21">
            <a:extLst>
              <a:ext uri="{FF2B5EF4-FFF2-40B4-BE49-F238E27FC236}">
                <a16:creationId xmlns:a16="http://schemas.microsoft.com/office/drawing/2014/main" id="{8C5211A8-4A60-A98D-1F2B-BFA455E421A6}"/>
              </a:ext>
            </a:extLst>
          </p:cNvPr>
          <p:cNvSpPr/>
          <p:nvPr/>
        </p:nvSpPr>
        <p:spPr>
          <a:xfrm>
            <a:off x="730120" y="1039560"/>
            <a:ext cx="8945508"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a:solidFill>
                  <a:srgbClr val="000000"/>
                </a:solidFill>
                <a:uFillTx/>
                <a:latin typeface="Calibri"/>
              </a:rPr>
              <a:t>Retningslinjer for utstyr og trykk finner du i dokumentet «Retningslinjer»</a:t>
            </a:r>
          </a:p>
        </p:txBody>
      </p:sp>
      <p:pic>
        <p:nvPicPr>
          <p:cNvPr id="3" name="Bilde 2" descr="Et bilde som inneholder pil&#10;&#10;Automatisk generert beskrivelse">
            <a:extLst>
              <a:ext uri="{FF2B5EF4-FFF2-40B4-BE49-F238E27FC236}">
                <a16:creationId xmlns:a16="http://schemas.microsoft.com/office/drawing/2014/main" id="{6918C027-1D76-E2FE-4870-A07A8F755E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8" name="Bilde 7" descr="Et bilde som inneholder klær&#10;&#10;Automatisk generert beskrivelse">
            <a:extLst>
              <a:ext uri="{FF2B5EF4-FFF2-40B4-BE49-F238E27FC236}">
                <a16:creationId xmlns:a16="http://schemas.microsoft.com/office/drawing/2014/main" id="{13C320BF-4064-2F53-85C5-5B53CDAC24C7}"/>
              </a:ext>
            </a:extLst>
          </p:cNvPr>
          <p:cNvPicPr>
            <a:picLocks noChangeAspect="1"/>
          </p:cNvPicPr>
          <p:nvPr/>
        </p:nvPicPr>
        <p:blipFill rotWithShape="1">
          <a:blip r:embed="rId5">
            <a:extLst>
              <a:ext uri="{28A0092B-C50C-407E-A947-70E740481C1C}">
                <a14:useLocalDpi xmlns:a14="http://schemas.microsoft.com/office/drawing/2010/main" val="0"/>
              </a:ext>
            </a:extLst>
          </a:blip>
          <a:srcRect l="4271" t="13704" r="6760" b="7963"/>
          <a:stretch/>
        </p:blipFill>
        <p:spPr>
          <a:xfrm>
            <a:off x="391426" y="1541399"/>
            <a:ext cx="3618295" cy="4508214"/>
          </a:xfrm>
          <a:prstGeom prst="rect">
            <a:avLst/>
          </a:prstGeom>
        </p:spPr>
      </p:pic>
      <p:pic>
        <p:nvPicPr>
          <p:cNvPr id="15" name="Bilde 14" descr="Et bilde som inneholder klær, bukser, dress&#10;&#10;Automatisk generert beskrivelse">
            <a:extLst>
              <a:ext uri="{FF2B5EF4-FFF2-40B4-BE49-F238E27FC236}">
                <a16:creationId xmlns:a16="http://schemas.microsoft.com/office/drawing/2014/main" id="{6D737149-2A69-967C-7CC1-5AD12243EF21}"/>
              </a:ext>
            </a:extLst>
          </p:cNvPr>
          <p:cNvPicPr>
            <a:picLocks noChangeAspect="1"/>
          </p:cNvPicPr>
          <p:nvPr/>
        </p:nvPicPr>
        <p:blipFill rotWithShape="1">
          <a:blip r:embed="rId6">
            <a:extLst>
              <a:ext uri="{28A0092B-C50C-407E-A947-70E740481C1C}">
                <a14:useLocalDpi xmlns:a14="http://schemas.microsoft.com/office/drawing/2010/main" val="0"/>
              </a:ext>
            </a:extLst>
          </a:blip>
          <a:srcRect l="30214" t="12302" r="30738" b="13056"/>
          <a:stretch/>
        </p:blipFill>
        <p:spPr>
          <a:xfrm>
            <a:off x="7634832" y="1541399"/>
            <a:ext cx="1630943" cy="4411972"/>
          </a:xfrm>
          <a:prstGeom prst="rect">
            <a:avLst/>
          </a:prstGeom>
        </p:spPr>
      </p:pic>
      <p:pic>
        <p:nvPicPr>
          <p:cNvPr id="2" name="Bilde 1" descr="Et bilde som inneholder klær, Aktiv trøye, topp, T-shirt&#10;&#10;Automatisk generert beskrivelse">
            <a:extLst>
              <a:ext uri="{FF2B5EF4-FFF2-40B4-BE49-F238E27FC236}">
                <a16:creationId xmlns:a16="http://schemas.microsoft.com/office/drawing/2014/main" id="{F6AD08F0-02C2-288E-C987-8BC12DF94C95}"/>
              </a:ext>
            </a:extLst>
          </p:cNvPr>
          <p:cNvPicPr>
            <a:picLocks noChangeAspect="1"/>
          </p:cNvPicPr>
          <p:nvPr/>
        </p:nvPicPr>
        <p:blipFill>
          <a:blip r:embed="rId7">
            <a:extLst>
              <a:ext uri="{28A0092B-C50C-407E-A947-70E740481C1C}">
                <a14:useLocalDpi xmlns:a14="http://schemas.microsoft.com/office/drawing/2010/main" val="0"/>
              </a:ext>
            </a:extLst>
          </a:blip>
          <a:srcRect l="11477" t="10899" r="11703" b="11097"/>
          <a:stretch/>
        </p:blipFill>
        <p:spPr>
          <a:xfrm>
            <a:off x="9401802" y="1612033"/>
            <a:ext cx="2476801" cy="2515037"/>
          </a:xfrm>
          <a:prstGeom prst="rect">
            <a:avLst/>
          </a:prstGeom>
        </p:spPr>
      </p:pic>
      <p:pic>
        <p:nvPicPr>
          <p:cNvPr id="5" name="Bilde 4" descr="Et bilde som inneholder klær, bukse, svart, underbukser&#10;&#10;Automatisk generert beskrivelse">
            <a:extLst>
              <a:ext uri="{FF2B5EF4-FFF2-40B4-BE49-F238E27FC236}">
                <a16:creationId xmlns:a16="http://schemas.microsoft.com/office/drawing/2014/main" id="{C5891931-9AE0-CB6A-B44D-DF92AB3B81E9}"/>
              </a:ext>
            </a:extLst>
          </p:cNvPr>
          <p:cNvPicPr>
            <a:picLocks noChangeAspect="1"/>
          </p:cNvPicPr>
          <p:nvPr/>
        </p:nvPicPr>
        <p:blipFill rotWithShape="1">
          <a:blip r:embed="rId8">
            <a:extLst>
              <a:ext uri="{28A0092B-C50C-407E-A947-70E740481C1C}">
                <a14:useLocalDpi xmlns:a14="http://schemas.microsoft.com/office/drawing/2010/main" val="0"/>
              </a:ext>
            </a:extLst>
          </a:blip>
          <a:srcRect l="6592" r="5607"/>
          <a:stretch/>
        </p:blipFill>
        <p:spPr>
          <a:xfrm>
            <a:off x="9924129" y="4255231"/>
            <a:ext cx="1432146" cy="1631133"/>
          </a:xfrm>
          <a:prstGeom prst="rect">
            <a:avLst/>
          </a:prstGeom>
        </p:spPr>
      </p:pic>
      <p:pic>
        <p:nvPicPr>
          <p:cNvPr id="7" name="Bilde 6" descr="Et bilde som inneholder tekst&#10;&#10;Automatisk generert beskrivelse">
            <a:extLst>
              <a:ext uri="{FF2B5EF4-FFF2-40B4-BE49-F238E27FC236}">
                <a16:creationId xmlns:a16="http://schemas.microsoft.com/office/drawing/2014/main" id="{012C5760-4452-1545-14A3-5A3F1FE10D57}"/>
              </a:ext>
            </a:extLst>
          </p:cNvPr>
          <p:cNvPicPr>
            <a:picLocks noChangeAspect="1"/>
          </p:cNvPicPr>
          <p:nvPr/>
        </p:nvPicPr>
        <p:blipFill rotWithShape="1">
          <a:blip r:embed="rId9">
            <a:extLst>
              <a:ext uri="{28A0092B-C50C-407E-A947-70E740481C1C}">
                <a14:useLocalDpi xmlns:a14="http://schemas.microsoft.com/office/drawing/2010/main" val="0"/>
              </a:ext>
            </a:extLst>
          </a:blip>
          <a:srcRect l="4239" t="11002" r="5267" b="7848"/>
          <a:stretch/>
        </p:blipFill>
        <p:spPr>
          <a:xfrm>
            <a:off x="10762505" y="2216727"/>
            <a:ext cx="284185" cy="175022"/>
          </a:xfrm>
          <a:prstGeom prst="rect">
            <a:avLst/>
          </a:prstGeom>
        </p:spPr>
      </p:pic>
    </p:spTree>
    <p:extLst>
      <p:ext uri="{BB962C8B-B14F-4D97-AF65-F5344CB8AC3E}">
        <p14:creationId xmlns:p14="http://schemas.microsoft.com/office/powerpoint/2010/main" val="346877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21">
            <a:extLst>
              <a:ext uri="{FF2B5EF4-FFF2-40B4-BE49-F238E27FC236}">
                <a16:creationId xmlns:a16="http://schemas.microsoft.com/office/drawing/2014/main" id="{BBAA7900-B451-15B4-C47E-F8C729A03702}"/>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D44F1E02-EA8E-D8B2-CDD9-C32D43E395B7}"/>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9F84D35E-5F4D-D768-A2B3-8083D5D69844}"/>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14" name="Rektangel 13">
            <a:extLst>
              <a:ext uri="{FF2B5EF4-FFF2-40B4-BE49-F238E27FC236}">
                <a16:creationId xmlns:a16="http://schemas.microsoft.com/office/drawing/2014/main" id="{987104D3-91B9-ABB4-ED99-25F35AB684FA}"/>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5" name="TextBox 34">
            <a:extLst>
              <a:ext uri="{FF2B5EF4-FFF2-40B4-BE49-F238E27FC236}">
                <a16:creationId xmlns:a16="http://schemas.microsoft.com/office/drawing/2014/main" id="{0F2C4742-D1C5-8AE4-C717-47DB4A415E37}"/>
              </a:ext>
            </a:extLst>
          </p:cNvPr>
          <p:cNvSpPr txBox="1"/>
          <p:nvPr/>
        </p:nvSpPr>
        <p:spPr>
          <a:xfrm>
            <a:off x="0" y="297734"/>
            <a:ext cx="12191999" cy="52322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dirty="0">
                <a:solidFill>
                  <a:srgbClr val="000000"/>
                </a:solidFill>
                <a:latin typeface="Calibri"/>
              </a:rPr>
              <a:t>FARGESAMMENSETNING</a:t>
            </a:r>
            <a:r>
              <a:rPr lang="nb-NO" sz="2800" b="0" i="0" u="none" strike="noStrike" kern="1200" cap="none" spc="0" baseline="0" dirty="0">
                <a:solidFill>
                  <a:srgbClr val="000000"/>
                </a:solidFill>
                <a:uFillTx/>
                <a:latin typeface="Calibri"/>
              </a:rPr>
              <a:t> DRAKT</a:t>
            </a:r>
          </a:p>
        </p:txBody>
      </p:sp>
      <p:pic>
        <p:nvPicPr>
          <p:cNvPr id="16" name="Picture 28" descr="A picture containing sock&#10;&#10;Description automatically generated">
            <a:extLst>
              <a:ext uri="{FF2B5EF4-FFF2-40B4-BE49-F238E27FC236}">
                <a16:creationId xmlns:a16="http://schemas.microsoft.com/office/drawing/2014/main" id="{E7216BA8-E8AF-73FB-A16C-266615426EB7}"/>
              </a:ext>
            </a:extLst>
          </p:cNvPr>
          <p:cNvPicPr>
            <a:picLocks noChangeAspect="1"/>
          </p:cNvPicPr>
          <p:nvPr/>
        </p:nvPicPr>
        <p:blipFill rotWithShape="1">
          <a:blip r:embed="rId2"/>
          <a:srcRect l="16573" r="21125"/>
          <a:stretch/>
        </p:blipFill>
        <p:spPr>
          <a:xfrm>
            <a:off x="1458495" y="5501440"/>
            <a:ext cx="616783" cy="990010"/>
          </a:xfrm>
          <a:prstGeom prst="rect">
            <a:avLst/>
          </a:prstGeom>
          <a:noFill/>
          <a:ln cap="flat">
            <a:noFill/>
          </a:ln>
        </p:spPr>
      </p:pic>
      <p:sp>
        <p:nvSpPr>
          <p:cNvPr id="29" name="Rektangel 28">
            <a:extLst>
              <a:ext uri="{FF2B5EF4-FFF2-40B4-BE49-F238E27FC236}">
                <a16:creationId xmlns:a16="http://schemas.microsoft.com/office/drawing/2014/main" id="{884B4871-1008-6241-F6C2-72B1E94130C2}"/>
              </a:ext>
            </a:extLst>
          </p:cNvPr>
          <p:cNvSpPr/>
          <p:nvPr/>
        </p:nvSpPr>
        <p:spPr>
          <a:xfrm>
            <a:off x="3183803" y="1495261"/>
            <a:ext cx="155553" cy="3871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ktangel 30">
            <a:extLst>
              <a:ext uri="{FF2B5EF4-FFF2-40B4-BE49-F238E27FC236}">
                <a16:creationId xmlns:a16="http://schemas.microsoft.com/office/drawing/2014/main" id="{34F435EF-F3A2-1C2F-694A-FA005E83C140}"/>
              </a:ext>
            </a:extLst>
          </p:cNvPr>
          <p:cNvSpPr/>
          <p:nvPr/>
        </p:nvSpPr>
        <p:spPr>
          <a:xfrm>
            <a:off x="8878844" y="1495261"/>
            <a:ext cx="155553" cy="3871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icture 25" descr="A blue t-shirt with white text&#10;&#10;Description automatically generated with low confidence">
            <a:extLst>
              <a:ext uri="{FF2B5EF4-FFF2-40B4-BE49-F238E27FC236}">
                <a16:creationId xmlns:a16="http://schemas.microsoft.com/office/drawing/2014/main" id="{CA710AFF-A92E-26AE-37F1-DBCCCC078964}"/>
              </a:ext>
            </a:extLst>
          </p:cNvPr>
          <p:cNvPicPr>
            <a:picLocks noChangeAspect="1"/>
          </p:cNvPicPr>
          <p:nvPr/>
        </p:nvPicPr>
        <p:blipFill>
          <a:blip r:embed="rId3"/>
          <a:stretch>
            <a:fillRect/>
          </a:stretch>
        </p:blipFill>
        <p:spPr>
          <a:xfrm>
            <a:off x="3307654" y="1613719"/>
            <a:ext cx="2168464" cy="2168464"/>
          </a:xfrm>
          <a:prstGeom prst="rect">
            <a:avLst/>
          </a:prstGeom>
          <a:noFill/>
          <a:ln cap="flat">
            <a:noFill/>
          </a:ln>
        </p:spPr>
      </p:pic>
      <p:pic>
        <p:nvPicPr>
          <p:cNvPr id="18" name="Bilde 17" descr="Et bilde som inneholder tekst&#10;&#10;Automatisk generert beskrivelse">
            <a:extLst>
              <a:ext uri="{FF2B5EF4-FFF2-40B4-BE49-F238E27FC236}">
                <a16:creationId xmlns:a16="http://schemas.microsoft.com/office/drawing/2014/main" id="{891C50AC-6F2B-2AD3-0F6E-45123593F21B}"/>
              </a:ext>
            </a:extLst>
          </p:cNvPr>
          <p:cNvPicPr>
            <a:picLocks noChangeAspect="1"/>
          </p:cNvPicPr>
          <p:nvPr/>
        </p:nvPicPr>
        <p:blipFill rotWithShape="1">
          <a:blip r:embed="rId4">
            <a:extLst>
              <a:ext uri="{28A0092B-C50C-407E-A947-70E740481C1C}">
                <a14:useLocalDpi xmlns:a14="http://schemas.microsoft.com/office/drawing/2010/main" val="0"/>
              </a:ext>
            </a:extLst>
          </a:blip>
          <a:srcRect l="4239" t="11002" r="5267" b="7848"/>
          <a:stretch/>
        </p:blipFill>
        <p:spPr>
          <a:xfrm>
            <a:off x="4456966" y="2036422"/>
            <a:ext cx="230963" cy="142245"/>
          </a:xfrm>
          <a:prstGeom prst="rect">
            <a:avLst/>
          </a:prstGeom>
        </p:spPr>
      </p:pic>
      <p:pic>
        <p:nvPicPr>
          <p:cNvPr id="11" name="Picture 29" descr="A picture containing clothing, blue, trouser, underpants&#10;&#10;Description automatically generated">
            <a:extLst>
              <a:ext uri="{FF2B5EF4-FFF2-40B4-BE49-F238E27FC236}">
                <a16:creationId xmlns:a16="http://schemas.microsoft.com/office/drawing/2014/main" id="{3D926021-D12F-2172-DB72-566050208467}"/>
              </a:ext>
            </a:extLst>
          </p:cNvPr>
          <p:cNvPicPr>
            <a:picLocks noChangeAspect="1"/>
          </p:cNvPicPr>
          <p:nvPr/>
        </p:nvPicPr>
        <p:blipFill>
          <a:blip r:embed="rId5"/>
          <a:stretch>
            <a:fillRect/>
          </a:stretch>
        </p:blipFill>
        <p:spPr>
          <a:xfrm>
            <a:off x="1198818" y="3802215"/>
            <a:ext cx="1524278" cy="1524278"/>
          </a:xfrm>
          <a:prstGeom prst="rect">
            <a:avLst/>
          </a:prstGeom>
          <a:noFill/>
          <a:ln cap="flat">
            <a:noFill/>
          </a:ln>
        </p:spPr>
      </p:pic>
      <p:pic>
        <p:nvPicPr>
          <p:cNvPr id="10" name="Picture 27" descr="A white t-shirt with a blue star on it&#10;&#10;Description automatically generated with medium confidence">
            <a:extLst>
              <a:ext uri="{FF2B5EF4-FFF2-40B4-BE49-F238E27FC236}">
                <a16:creationId xmlns:a16="http://schemas.microsoft.com/office/drawing/2014/main" id="{74B3E6EE-E81E-DB31-FF6E-F8553CE4DC0E}"/>
              </a:ext>
            </a:extLst>
          </p:cNvPr>
          <p:cNvPicPr>
            <a:picLocks noChangeAspect="1"/>
          </p:cNvPicPr>
          <p:nvPr/>
        </p:nvPicPr>
        <p:blipFill>
          <a:blip r:embed="rId6"/>
          <a:stretch>
            <a:fillRect/>
          </a:stretch>
        </p:blipFill>
        <p:spPr>
          <a:xfrm>
            <a:off x="933896" y="1679909"/>
            <a:ext cx="2102274" cy="2102274"/>
          </a:xfrm>
          <a:prstGeom prst="rect">
            <a:avLst/>
          </a:prstGeom>
          <a:noFill/>
          <a:ln cap="flat">
            <a:noFill/>
          </a:ln>
        </p:spPr>
      </p:pic>
      <p:pic>
        <p:nvPicPr>
          <p:cNvPr id="32" name="Picture 28" descr="A picture containing sock&#10;&#10;Description automatically generated">
            <a:extLst>
              <a:ext uri="{FF2B5EF4-FFF2-40B4-BE49-F238E27FC236}">
                <a16:creationId xmlns:a16="http://schemas.microsoft.com/office/drawing/2014/main" id="{B3C51DF3-3925-8299-AFA2-95B751345F21}"/>
              </a:ext>
            </a:extLst>
          </p:cNvPr>
          <p:cNvPicPr>
            <a:picLocks noChangeAspect="1"/>
          </p:cNvPicPr>
          <p:nvPr/>
        </p:nvPicPr>
        <p:blipFill rotWithShape="1">
          <a:blip r:embed="rId2"/>
          <a:srcRect l="24742" r="12957"/>
          <a:stretch/>
        </p:blipFill>
        <p:spPr>
          <a:xfrm>
            <a:off x="2055513" y="5480857"/>
            <a:ext cx="616783" cy="990010"/>
          </a:xfrm>
          <a:prstGeom prst="rect">
            <a:avLst/>
          </a:prstGeom>
          <a:noFill/>
          <a:ln cap="flat">
            <a:noFill/>
          </a:ln>
        </p:spPr>
      </p:pic>
      <p:sp>
        <p:nvSpPr>
          <p:cNvPr id="33" name="TekstSylinder 32">
            <a:extLst>
              <a:ext uri="{FF2B5EF4-FFF2-40B4-BE49-F238E27FC236}">
                <a16:creationId xmlns:a16="http://schemas.microsoft.com/office/drawing/2014/main" id="{20990419-ED4E-C034-5715-8EDD6649E16B}"/>
              </a:ext>
            </a:extLst>
          </p:cNvPr>
          <p:cNvSpPr txBox="1"/>
          <p:nvPr/>
        </p:nvSpPr>
        <p:spPr>
          <a:xfrm>
            <a:off x="1286370" y="1262733"/>
            <a:ext cx="2122626" cy="338554"/>
          </a:xfrm>
          <a:prstGeom prst="rect">
            <a:avLst/>
          </a:prstGeom>
          <a:noFill/>
        </p:spPr>
        <p:txBody>
          <a:bodyPr wrap="square">
            <a:spAutoFit/>
          </a:bodyPr>
          <a:lstStyle/>
          <a:p>
            <a:r>
              <a:rPr lang="nb-NO" sz="1600" dirty="0" err="1"/>
              <a:t>Hjemmedrakt</a:t>
            </a:r>
            <a:endParaRPr lang="nb-NO" sz="1600" dirty="0"/>
          </a:p>
        </p:txBody>
      </p:sp>
      <p:pic>
        <p:nvPicPr>
          <p:cNvPr id="17" name="Bilde 16" descr="Et bilde som inneholder tekst&#10;&#10;Automatisk generert beskrivelse">
            <a:extLst>
              <a:ext uri="{FF2B5EF4-FFF2-40B4-BE49-F238E27FC236}">
                <a16:creationId xmlns:a16="http://schemas.microsoft.com/office/drawing/2014/main" id="{F9D7EC5B-5C97-5DD6-9D72-034FF2EEC3EE}"/>
              </a:ext>
            </a:extLst>
          </p:cNvPr>
          <p:cNvPicPr>
            <a:picLocks noChangeAspect="1"/>
          </p:cNvPicPr>
          <p:nvPr/>
        </p:nvPicPr>
        <p:blipFill rotWithShape="1">
          <a:blip r:embed="rId4">
            <a:extLst>
              <a:ext uri="{28A0092B-C50C-407E-A947-70E740481C1C}">
                <a14:useLocalDpi xmlns:a14="http://schemas.microsoft.com/office/drawing/2010/main" val="0"/>
              </a:ext>
            </a:extLst>
          </a:blip>
          <a:srcRect l="4239" t="11002" r="5267" b="7848"/>
          <a:stretch/>
        </p:blipFill>
        <p:spPr>
          <a:xfrm>
            <a:off x="1976577" y="2078985"/>
            <a:ext cx="239647" cy="147593"/>
          </a:xfrm>
          <a:prstGeom prst="rect">
            <a:avLst/>
          </a:prstGeom>
        </p:spPr>
      </p:pic>
      <p:pic>
        <p:nvPicPr>
          <p:cNvPr id="39" name="Picture 28" descr="A picture containing sock&#10;&#10;Description automatically generated">
            <a:extLst>
              <a:ext uri="{FF2B5EF4-FFF2-40B4-BE49-F238E27FC236}">
                <a16:creationId xmlns:a16="http://schemas.microsoft.com/office/drawing/2014/main" id="{74BC020B-3E7A-D780-7EBD-FF9F08BF09FB}"/>
              </a:ext>
            </a:extLst>
          </p:cNvPr>
          <p:cNvPicPr>
            <a:picLocks noChangeAspect="1"/>
          </p:cNvPicPr>
          <p:nvPr/>
        </p:nvPicPr>
        <p:blipFill rotWithShape="1">
          <a:blip r:embed="rId2"/>
          <a:srcRect l="16573" r="21125"/>
          <a:stretch/>
        </p:blipFill>
        <p:spPr>
          <a:xfrm>
            <a:off x="3844843" y="5501991"/>
            <a:ext cx="616783" cy="990010"/>
          </a:xfrm>
          <a:prstGeom prst="rect">
            <a:avLst/>
          </a:prstGeom>
          <a:noFill/>
          <a:ln cap="flat">
            <a:noFill/>
          </a:ln>
        </p:spPr>
      </p:pic>
      <p:pic>
        <p:nvPicPr>
          <p:cNvPr id="40" name="Picture 29" descr="A picture containing clothing, blue, trouser, underpants&#10;&#10;Description automatically generated">
            <a:extLst>
              <a:ext uri="{FF2B5EF4-FFF2-40B4-BE49-F238E27FC236}">
                <a16:creationId xmlns:a16="http://schemas.microsoft.com/office/drawing/2014/main" id="{1A8CF574-D893-977B-7766-3FE04B12BBE4}"/>
              </a:ext>
            </a:extLst>
          </p:cNvPr>
          <p:cNvPicPr>
            <a:picLocks noChangeAspect="1"/>
          </p:cNvPicPr>
          <p:nvPr/>
        </p:nvPicPr>
        <p:blipFill>
          <a:blip r:embed="rId5"/>
          <a:stretch>
            <a:fillRect/>
          </a:stretch>
        </p:blipFill>
        <p:spPr>
          <a:xfrm>
            <a:off x="3585166" y="3802766"/>
            <a:ext cx="1524278" cy="1524278"/>
          </a:xfrm>
          <a:prstGeom prst="rect">
            <a:avLst/>
          </a:prstGeom>
          <a:noFill/>
          <a:ln cap="flat">
            <a:noFill/>
          </a:ln>
        </p:spPr>
      </p:pic>
      <p:pic>
        <p:nvPicPr>
          <p:cNvPr id="42" name="Picture 28" descr="A picture containing sock&#10;&#10;Description automatically generated">
            <a:extLst>
              <a:ext uri="{FF2B5EF4-FFF2-40B4-BE49-F238E27FC236}">
                <a16:creationId xmlns:a16="http://schemas.microsoft.com/office/drawing/2014/main" id="{D470D2EA-DB68-651E-3475-9ED7EF7B8EC2}"/>
              </a:ext>
            </a:extLst>
          </p:cNvPr>
          <p:cNvPicPr>
            <a:picLocks noChangeAspect="1"/>
          </p:cNvPicPr>
          <p:nvPr/>
        </p:nvPicPr>
        <p:blipFill rotWithShape="1">
          <a:blip r:embed="rId2"/>
          <a:srcRect l="24742" r="12957"/>
          <a:stretch/>
        </p:blipFill>
        <p:spPr>
          <a:xfrm>
            <a:off x="4441861" y="5481408"/>
            <a:ext cx="616783" cy="990010"/>
          </a:xfrm>
          <a:prstGeom prst="rect">
            <a:avLst/>
          </a:prstGeom>
          <a:noFill/>
          <a:ln cap="flat">
            <a:noFill/>
          </a:ln>
        </p:spPr>
      </p:pic>
      <p:sp>
        <p:nvSpPr>
          <p:cNvPr id="44" name="TekstSylinder 43">
            <a:extLst>
              <a:ext uri="{FF2B5EF4-FFF2-40B4-BE49-F238E27FC236}">
                <a16:creationId xmlns:a16="http://schemas.microsoft.com/office/drawing/2014/main" id="{F51B329C-E79C-440C-8918-299629421F7F}"/>
              </a:ext>
            </a:extLst>
          </p:cNvPr>
          <p:cNvSpPr txBox="1"/>
          <p:nvPr/>
        </p:nvSpPr>
        <p:spPr>
          <a:xfrm>
            <a:off x="3792064" y="1287724"/>
            <a:ext cx="2122626" cy="338554"/>
          </a:xfrm>
          <a:prstGeom prst="rect">
            <a:avLst/>
          </a:prstGeom>
          <a:noFill/>
        </p:spPr>
        <p:txBody>
          <a:bodyPr wrap="square">
            <a:spAutoFit/>
          </a:bodyPr>
          <a:lstStyle/>
          <a:p>
            <a:r>
              <a:rPr lang="nb-NO" sz="1600" dirty="0"/>
              <a:t>Bortedrakt</a:t>
            </a:r>
          </a:p>
        </p:txBody>
      </p:sp>
      <p:pic>
        <p:nvPicPr>
          <p:cNvPr id="47" name="Bilde 46" descr="Et bilde som inneholder tekst&#10;&#10;Automatisk generert beskrivelse">
            <a:extLst>
              <a:ext uri="{FF2B5EF4-FFF2-40B4-BE49-F238E27FC236}">
                <a16:creationId xmlns:a16="http://schemas.microsoft.com/office/drawing/2014/main" id="{652B7D38-67AE-3F0E-F11A-55C333057A9B}"/>
              </a:ext>
            </a:extLst>
          </p:cNvPr>
          <p:cNvPicPr>
            <a:picLocks noChangeAspect="1"/>
          </p:cNvPicPr>
          <p:nvPr/>
        </p:nvPicPr>
        <p:blipFill rotWithShape="1">
          <a:blip r:embed="rId4">
            <a:extLst>
              <a:ext uri="{28A0092B-C50C-407E-A947-70E740481C1C}">
                <a14:useLocalDpi xmlns:a14="http://schemas.microsoft.com/office/drawing/2010/main" val="0"/>
              </a:ext>
            </a:extLst>
          </a:blip>
          <a:srcRect l="4239" t="11002" r="5267" b="7848"/>
          <a:stretch/>
        </p:blipFill>
        <p:spPr>
          <a:xfrm>
            <a:off x="10120511" y="1981266"/>
            <a:ext cx="230963" cy="142245"/>
          </a:xfrm>
          <a:prstGeom prst="rect">
            <a:avLst/>
          </a:prstGeom>
        </p:spPr>
      </p:pic>
      <p:pic>
        <p:nvPicPr>
          <p:cNvPr id="48" name="Picture 29" descr="A picture containing clothing, blue, trouser, underpants&#10;&#10;Description automatically generated">
            <a:extLst>
              <a:ext uri="{FF2B5EF4-FFF2-40B4-BE49-F238E27FC236}">
                <a16:creationId xmlns:a16="http://schemas.microsoft.com/office/drawing/2014/main" id="{AD7723E4-EF8C-A67B-9DF0-A4B870139BA8}"/>
              </a:ext>
            </a:extLst>
          </p:cNvPr>
          <p:cNvPicPr>
            <a:picLocks noChangeAspect="1"/>
          </p:cNvPicPr>
          <p:nvPr/>
        </p:nvPicPr>
        <p:blipFill>
          <a:blip r:embed="rId5"/>
          <a:stretch>
            <a:fillRect/>
          </a:stretch>
        </p:blipFill>
        <p:spPr>
          <a:xfrm>
            <a:off x="6862363" y="3747059"/>
            <a:ext cx="1524278" cy="1524278"/>
          </a:xfrm>
          <a:prstGeom prst="rect">
            <a:avLst/>
          </a:prstGeom>
          <a:noFill/>
          <a:ln cap="flat">
            <a:noFill/>
          </a:ln>
        </p:spPr>
      </p:pic>
      <p:sp>
        <p:nvSpPr>
          <p:cNvPr id="51" name="TekstSylinder 50">
            <a:extLst>
              <a:ext uri="{FF2B5EF4-FFF2-40B4-BE49-F238E27FC236}">
                <a16:creationId xmlns:a16="http://schemas.microsoft.com/office/drawing/2014/main" id="{ADB22CEF-8289-355B-C8DA-B32C821A3696}"/>
              </a:ext>
            </a:extLst>
          </p:cNvPr>
          <p:cNvSpPr txBox="1"/>
          <p:nvPr/>
        </p:nvSpPr>
        <p:spPr>
          <a:xfrm>
            <a:off x="6949915" y="1207577"/>
            <a:ext cx="2122626" cy="338554"/>
          </a:xfrm>
          <a:prstGeom prst="rect">
            <a:avLst/>
          </a:prstGeom>
          <a:noFill/>
        </p:spPr>
        <p:txBody>
          <a:bodyPr wrap="square">
            <a:spAutoFit/>
          </a:bodyPr>
          <a:lstStyle/>
          <a:p>
            <a:r>
              <a:rPr lang="nb-NO" sz="1600" dirty="0" err="1"/>
              <a:t>Hjemmedrakt</a:t>
            </a:r>
            <a:endParaRPr lang="nb-NO" sz="1600" dirty="0"/>
          </a:p>
        </p:txBody>
      </p:sp>
      <p:pic>
        <p:nvPicPr>
          <p:cNvPr id="54" name="Picture 29" descr="A picture containing clothing, blue, trouser, underpants&#10;&#10;Description automatically generated">
            <a:extLst>
              <a:ext uri="{FF2B5EF4-FFF2-40B4-BE49-F238E27FC236}">
                <a16:creationId xmlns:a16="http://schemas.microsoft.com/office/drawing/2014/main" id="{FE7AA4A3-7461-F514-0428-4910493FA9EF}"/>
              </a:ext>
            </a:extLst>
          </p:cNvPr>
          <p:cNvPicPr>
            <a:picLocks noChangeAspect="1"/>
          </p:cNvPicPr>
          <p:nvPr/>
        </p:nvPicPr>
        <p:blipFill>
          <a:blip r:embed="rId5"/>
          <a:stretch>
            <a:fillRect/>
          </a:stretch>
        </p:blipFill>
        <p:spPr>
          <a:xfrm>
            <a:off x="9248711" y="3747610"/>
            <a:ext cx="1524278" cy="1524278"/>
          </a:xfrm>
          <a:prstGeom prst="rect">
            <a:avLst/>
          </a:prstGeom>
          <a:noFill/>
          <a:ln cap="flat">
            <a:noFill/>
          </a:ln>
        </p:spPr>
      </p:pic>
      <p:sp>
        <p:nvSpPr>
          <p:cNvPr id="56" name="TekstSylinder 55">
            <a:extLst>
              <a:ext uri="{FF2B5EF4-FFF2-40B4-BE49-F238E27FC236}">
                <a16:creationId xmlns:a16="http://schemas.microsoft.com/office/drawing/2014/main" id="{4BB6ABE3-6CFB-E386-4EB3-BDFD2AA20C28}"/>
              </a:ext>
            </a:extLst>
          </p:cNvPr>
          <p:cNvSpPr txBox="1"/>
          <p:nvPr/>
        </p:nvSpPr>
        <p:spPr>
          <a:xfrm>
            <a:off x="9455609" y="1232568"/>
            <a:ext cx="2122626" cy="338554"/>
          </a:xfrm>
          <a:prstGeom prst="rect">
            <a:avLst/>
          </a:prstGeom>
          <a:noFill/>
        </p:spPr>
        <p:txBody>
          <a:bodyPr wrap="square">
            <a:spAutoFit/>
          </a:bodyPr>
          <a:lstStyle/>
          <a:p>
            <a:r>
              <a:rPr lang="nb-NO" sz="1600" dirty="0"/>
              <a:t>Bortedrakt</a:t>
            </a:r>
          </a:p>
        </p:txBody>
      </p:sp>
      <p:pic>
        <p:nvPicPr>
          <p:cNvPr id="57" name="Picture 26" descr="A picture containing white&#10;&#10;Description automatically generated">
            <a:extLst>
              <a:ext uri="{FF2B5EF4-FFF2-40B4-BE49-F238E27FC236}">
                <a16:creationId xmlns:a16="http://schemas.microsoft.com/office/drawing/2014/main" id="{0967F9B1-1669-69A0-4D8E-F1180D17DC2E}"/>
              </a:ext>
            </a:extLst>
          </p:cNvPr>
          <p:cNvPicPr>
            <a:picLocks noChangeAspect="1"/>
          </p:cNvPicPr>
          <p:nvPr/>
        </p:nvPicPr>
        <p:blipFill rotWithShape="1">
          <a:blip r:embed="rId7"/>
          <a:srcRect l="14828" r="23411"/>
          <a:stretch/>
        </p:blipFill>
        <p:spPr>
          <a:xfrm>
            <a:off x="6974608" y="5501440"/>
            <a:ext cx="616783" cy="998646"/>
          </a:xfrm>
          <a:prstGeom prst="rect">
            <a:avLst/>
          </a:prstGeom>
          <a:noFill/>
          <a:ln cap="flat">
            <a:noFill/>
          </a:ln>
        </p:spPr>
      </p:pic>
      <p:pic>
        <p:nvPicPr>
          <p:cNvPr id="58" name="Picture 26" descr="A picture containing white&#10;&#10;Description automatically generated">
            <a:extLst>
              <a:ext uri="{FF2B5EF4-FFF2-40B4-BE49-F238E27FC236}">
                <a16:creationId xmlns:a16="http://schemas.microsoft.com/office/drawing/2014/main" id="{88FE0817-929A-25C7-22D9-78384568F1C5}"/>
              </a:ext>
            </a:extLst>
          </p:cNvPr>
          <p:cNvPicPr>
            <a:picLocks noChangeAspect="1"/>
          </p:cNvPicPr>
          <p:nvPr/>
        </p:nvPicPr>
        <p:blipFill rotWithShape="1">
          <a:blip r:embed="rId7"/>
          <a:srcRect l="23918" r="6764"/>
          <a:stretch/>
        </p:blipFill>
        <p:spPr>
          <a:xfrm>
            <a:off x="7576256" y="5480857"/>
            <a:ext cx="692250" cy="998646"/>
          </a:xfrm>
          <a:prstGeom prst="rect">
            <a:avLst/>
          </a:prstGeom>
          <a:noFill/>
          <a:ln cap="flat">
            <a:noFill/>
          </a:ln>
        </p:spPr>
      </p:pic>
      <p:pic>
        <p:nvPicPr>
          <p:cNvPr id="59" name="Picture 26" descr="A picture containing white&#10;&#10;Description automatically generated">
            <a:extLst>
              <a:ext uri="{FF2B5EF4-FFF2-40B4-BE49-F238E27FC236}">
                <a16:creationId xmlns:a16="http://schemas.microsoft.com/office/drawing/2014/main" id="{739994F3-66FC-F5DF-DEAA-539FE6B2B6C0}"/>
              </a:ext>
            </a:extLst>
          </p:cNvPr>
          <p:cNvPicPr>
            <a:picLocks noChangeAspect="1"/>
          </p:cNvPicPr>
          <p:nvPr/>
        </p:nvPicPr>
        <p:blipFill rotWithShape="1">
          <a:blip r:embed="rId7"/>
          <a:srcRect l="14828" r="23411"/>
          <a:stretch/>
        </p:blipFill>
        <p:spPr>
          <a:xfrm>
            <a:off x="9403701" y="5533646"/>
            <a:ext cx="616783" cy="998646"/>
          </a:xfrm>
          <a:prstGeom prst="rect">
            <a:avLst/>
          </a:prstGeom>
          <a:noFill/>
          <a:ln cap="flat">
            <a:noFill/>
          </a:ln>
        </p:spPr>
      </p:pic>
      <p:pic>
        <p:nvPicPr>
          <p:cNvPr id="60" name="Picture 26" descr="A picture containing white&#10;&#10;Description automatically generated">
            <a:extLst>
              <a:ext uri="{FF2B5EF4-FFF2-40B4-BE49-F238E27FC236}">
                <a16:creationId xmlns:a16="http://schemas.microsoft.com/office/drawing/2014/main" id="{5E4AF83E-AD3A-9AE6-1276-CB2865C509F2}"/>
              </a:ext>
            </a:extLst>
          </p:cNvPr>
          <p:cNvPicPr>
            <a:picLocks noChangeAspect="1"/>
          </p:cNvPicPr>
          <p:nvPr/>
        </p:nvPicPr>
        <p:blipFill rotWithShape="1">
          <a:blip r:embed="rId7"/>
          <a:srcRect l="23918" r="6764"/>
          <a:stretch/>
        </p:blipFill>
        <p:spPr>
          <a:xfrm>
            <a:off x="10005349" y="5513063"/>
            <a:ext cx="692250" cy="998646"/>
          </a:xfrm>
          <a:prstGeom prst="rect">
            <a:avLst/>
          </a:prstGeom>
          <a:noFill/>
          <a:ln cap="flat">
            <a:noFill/>
          </a:ln>
        </p:spPr>
      </p:pic>
      <p:sp>
        <p:nvSpPr>
          <p:cNvPr id="61" name="TextBox 34">
            <a:extLst>
              <a:ext uri="{FF2B5EF4-FFF2-40B4-BE49-F238E27FC236}">
                <a16:creationId xmlns:a16="http://schemas.microsoft.com/office/drawing/2014/main" id="{1E38090B-1FD7-0658-E00E-5E5466347F38}"/>
              </a:ext>
            </a:extLst>
          </p:cNvPr>
          <p:cNvSpPr txBox="1"/>
          <p:nvPr/>
        </p:nvSpPr>
        <p:spPr>
          <a:xfrm>
            <a:off x="1766801" y="913152"/>
            <a:ext cx="2805646" cy="40011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000" dirty="0">
                <a:solidFill>
                  <a:srgbClr val="000000"/>
                </a:solidFill>
                <a:latin typeface="Calibri"/>
              </a:rPr>
              <a:t>FOTBALL</a:t>
            </a:r>
            <a:endParaRPr lang="nb-NO" sz="2000" b="0" i="0" u="none" strike="noStrike" kern="1200" cap="none" spc="0" baseline="0" dirty="0">
              <a:solidFill>
                <a:srgbClr val="000000"/>
              </a:solidFill>
              <a:uFillTx/>
              <a:latin typeface="Calibri"/>
            </a:endParaRPr>
          </a:p>
        </p:txBody>
      </p:sp>
      <p:sp>
        <p:nvSpPr>
          <p:cNvPr id="62" name="TextBox 34">
            <a:extLst>
              <a:ext uri="{FF2B5EF4-FFF2-40B4-BE49-F238E27FC236}">
                <a16:creationId xmlns:a16="http://schemas.microsoft.com/office/drawing/2014/main" id="{8522409F-AD01-9B3E-69BD-006B4457BB32}"/>
              </a:ext>
            </a:extLst>
          </p:cNvPr>
          <p:cNvSpPr txBox="1"/>
          <p:nvPr/>
        </p:nvSpPr>
        <p:spPr>
          <a:xfrm>
            <a:off x="7355960" y="837811"/>
            <a:ext cx="2805646" cy="40011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000" dirty="0">
                <a:solidFill>
                  <a:srgbClr val="000000"/>
                </a:solidFill>
                <a:latin typeface="Calibri"/>
              </a:rPr>
              <a:t>HÅNDBALL</a:t>
            </a:r>
            <a:endParaRPr lang="nb-NO" sz="2000" b="0" i="0" u="none" strike="noStrike" kern="1200" cap="none" spc="0" baseline="0" dirty="0">
              <a:solidFill>
                <a:srgbClr val="000000"/>
              </a:solidFill>
              <a:uFillTx/>
              <a:latin typeface="Calibri"/>
            </a:endParaRPr>
          </a:p>
        </p:txBody>
      </p:sp>
      <p:pic>
        <p:nvPicPr>
          <p:cNvPr id="64" name="Bilde 63">
            <a:extLst>
              <a:ext uri="{FF2B5EF4-FFF2-40B4-BE49-F238E27FC236}">
                <a16:creationId xmlns:a16="http://schemas.microsoft.com/office/drawing/2014/main" id="{4C05DFA5-F4A4-1B79-55D7-3816C6707B4F}"/>
              </a:ext>
            </a:extLst>
          </p:cNvPr>
          <p:cNvPicPr>
            <a:picLocks noChangeAspect="1"/>
          </p:cNvPicPr>
          <p:nvPr/>
        </p:nvPicPr>
        <p:blipFill rotWithShape="1">
          <a:blip r:embed="rId8">
            <a:extLst>
              <a:ext uri="{28A0092B-C50C-407E-A947-70E740481C1C}">
                <a14:useLocalDpi xmlns:a14="http://schemas.microsoft.com/office/drawing/2010/main" val="0"/>
              </a:ext>
            </a:extLst>
          </a:blip>
          <a:srcRect l="22851" t="16482" r="39653" b="48417"/>
          <a:stretch/>
        </p:blipFill>
        <p:spPr>
          <a:xfrm>
            <a:off x="6833627" y="1601287"/>
            <a:ext cx="1636912" cy="2168464"/>
          </a:xfrm>
          <a:prstGeom prst="rect">
            <a:avLst/>
          </a:prstGeom>
        </p:spPr>
      </p:pic>
      <p:pic>
        <p:nvPicPr>
          <p:cNvPr id="66" name="Bilde 65" descr="Et bilde som inneholder skjorte, erme&#10;&#10;Automatisk generert beskrivelse">
            <a:extLst>
              <a:ext uri="{FF2B5EF4-FFF2-40B4-BE49-F238E27FC236}">
                <a16:creationId xmlns:a16="http://schemas.microsoft.com/office/drawing/2014/main" id="{7F225CFA-2E0F-EB91-38C4-A8AA348703D7}"/>
              </a:ext>
            </a:extLst>
          </p:cNvPr>
          <p:cNvPicPr>
            <a:picLocks noChangeAspect="1"/>
          </p:cNvPicPr>
          <p:nvPr/>
        </p:nvPicPr>
        <p:blipFill rotWithShape="1">
          <a:blip r:embed="rId9">
            <a:extLst>
              <a:ext uri="{28A0092B-C50C-407E-A947-70E740481C1C}">
                <a14:useLocalDpi xmlns:a14="http://schemas.microsoft.com/office/drawing/2010/main" val="0"/>
              </a:ext>
            </a:extLst>
          </a:blip>
          <a:srcRect l="9745" t="12216" r="8841" b="15833"/>
          <a:stretch/>
        </p:blipFill>
        <p:spPr>
          <a:xfrm>
            <a:off x="9210204" y="1613719"/>
            <a:ext cx="1705821" cy="2133340"/>
          </a:xfrm>
          <a:prstGeom prst="rect">
            <a:avLst/>
          </a:prstGeom>
        </p:spPr>
      </p:pic>
      <p:pic>
        <p:nvPicPr>
          <p:cNvPr id="67" name="Bilde 66">
            <a:extLst>
              <a:ext uri="{FF2B5EF4-FFF2-40B4-BE49-F238E27FC236}">
                <a16:creationId xmlns:a16="http://schemas.microsoft.com/office/drawing/2014/main" id="{F774A1FF-71BE-7608-9D67-48E02D19EAFB}"/>
              </a:ext>
            </a:extLst>
          </p:cNvPr>
          <p:cNvPicPr>
            <a:picLocks noChangeAspect="1"/>
          </p:cNvPicPr>
          <p:nvPr/>
        </p:nvPicPr>
        <p:blipFill rotWithShape="1">
          <a:blip r:embed="rId10">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68" name="Bilde 67" descr="Et bilde som inneholder pil&#10;&#10;Automatisk generert beskrivelse">
            <a:extLst>
              <a:ext uri="{FF2B5EF4-FFF2-40B4-BE49-F238E27FC236}">
                <a16:creationId xmlns:a16="http://schemas.microsoft.com/office/drawing/2014/main" id="{F37876B2-456D-E3FD-2694-64D68E8822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spTree>
    <p:extLst>
      <p:ext uri="{BB962C8B-B14F-4D97-AF65-F5344CB8AC3E}">
        <p14:creationId xmlns:p14="http://schemas.microsoft.com/office/powerpoint/2010/main" val="1521908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2134803772">
    <p:spTree>
      <p:nvGrpSpPr>
        <p:cNvPr id="1" name=""/>
        <p:cNvGrpSpPr/>
        <p:nvPr/>
      </p:nvGrpSpPr>
      <p:grpSpPr>
        <a:xfrm>
          <a:off x="0" y="0"/>
          <a:ext cx="0" cy="0"/>
          <a:chOff x="0" y="0"/>
          <a:chExt cx="0" cy="0"/>
        </a:xfrm>
      </p:grpSpPr>
      <p:cxnSp>
        <p:nvCxnSpPr>
          <p:cNvPr id="2" name="Straight Connector 21">
            <a:extLst>
              <a:ext uri="{FF2B5EF4-FFF2-40B4-BE49-F238E27FC236}">
                <a16:creationId xmlns:a16="http://schemas.microsoft.com/office/drawing/2014/main" id="{80D6AFCF-1DCA-E926-C642-7E5F282588C7}"/>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7ADDDC2F-09BA-EFEE-CDC7-C215709F38C8}"/>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8D9A9B92-B14B-8141-E3C5-AC0083BA1CAF}"/>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6" name="TextBox 29">
            <a:extLst>
              <a:ext uri="{FF2B5EF4-FFF2-40B4-BE49-F238E27FC236}">
                <a16:creationId xmlns:a16="http://schemas.microsoft.com/office/drawing/2014/main" id="{22F716DA-2F62-BCE4-067D-3CFA2B1F336E}"/>
              </a:ext>
            </a:extLst>
          </p:cNvPr>
          <p:cNvSpPr txBox="1"/>
          <p:nvPr/>
        </p:nvSpPr>
        <p:spPr>
          <a:xfrm>
            <a:off x="587926" y="3306928"/>
            <a:ext cx="2640038"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a:t>
            </a:r>
            <a:r>
              <a:rPr lang="nb-NO" sz="1200" b="1" i="0" u="none" strike="noStrike" kern="0" cap="none" spc="0" baseline="0" dirty="0">
                <a:solidFill>
                  <a:srgbClr val="000000"/>
                </a:solidFill>
                <a:uFillTx/>
                <a:latin typeface="Calibri"/>
              </a:rPr>
              <a:t> jersey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704917 SR, kr 280,-</a:t>
            </a:r>
            <a:r>
              <a:rPr lang="nb-NO" sz="1200" i="0" u="none" strike="noStrike" kern="0" cap="none" spc="0" baseline="0" dirty="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704925 JR, kr 230,-</a:t>
            </a:r>
          </a:p>
          <a:p>
            <a:pPr defTabSz="914400">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Farge: 29 white-</a:t>
            </a:r>
            <a:r>
              <a:rPr lang="nb-NO" sz="1200" i="0" u="none" strike="noStrike" kern="0" cap="none" spc="0" baseline="0" dirty="0" err="1">
                <a:solidFill>
                  <a:srgbClr val="000000"/>
                </a:solidFill>
                <a:uFillTx/>
                <a:latin typeface="Calibri"/>
              </a:rPr>
              <a:t>blue</a:t>
            </a:r>
            <a:endParaRPr lang="nb-NO" sz="1200" i="0" u="none" strike="noStrike" kern="0" cap="none" spc="0" baseline="0" dirty="0">
              <a:solidFill>
                <a:srgbClr val="000000"/>
              </a:solidFill>
              <a:uFillTx/>
              <a:latin typeface="Calibri"/>
            </a:endParaRPr>
          </a:p>
          <a:p>
            <a:pPr defTabSz="914400">
              <a:defRPr sz="1800" b="0" i="0" u="none" strike="noStrike" kern="0" cap="none" spc="0" baseline="0">
                <a:solidFill>
                  <a:srgbClr val="000000"/>
                </a:solidFill>
                <a:uFillTx/>
              </a:defRPr>
            </a:pPr>
            <a:r>
              <a:rPr lang="nb-NO" sz="1200" kern="0" dirty="0">
                <a:solidFill>
                  <a:srgbClr val="000000"/>
                </a:solidFill>
                <a:latin typeface="Calibri"/>
              </a:rPr>
              <a:t>(Alle får én drakt fra klubben)</a:t>
            </a:r>
            <a:endParaRPr lang="nb-NO" sz="120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0" cap="none" spc="0" baseline="0" dirty="0">
              <a:solidFill>
                <a:srgbClr val="000000"/>
              </a:solidFill>
              <a:uFillTx/>
              <a:latin typeface="Calibri"/>
            </a:endParaRPr>
          </a:p>
        </p:txBody>
      </p:sp>
      <p:pic>
        <p:nvPicPr>
          <p:cNvPr id="14" name="Picture 25" descr="A blue t-shirt with white text&#10;&#10;Description automatically generated with low confidence">
            <a:extLst>
              <a:ext uri="{FF2B5EF4-FFF2-40B4-BE49-F238E27FC236}">
                <a16:creationId xmlns:a16="http://schemas.microsoft.com/office/drawing/2014/main" id="{8B0B5AEB-809A-8FC8-0C04-C4E720270F25}"/>
              </a:ext>
            </a:extLst>
          </p:cNvPr>
          <p:cNvPicPr>
            <a:picLocks noChangeAspect="1"/>
          </p:cNvPicPr>
          <p:nvPr/>
        </p:nvPicPr>
        <p:blipFill>
          <a:blip r:embed="rId2"/>
          <a:stretch>
            <a:fillRect/>
          </a:stretch>
        </p:blipFill>
        <p:spPr>
          <a:xfrm>
            <a:off x="3422769" y="1165528"/>
            <a:ext cx="2120517" cy="2120517"/>
          </a:xfrm>
          <a:prstGeom prst="rect">
            <a:avLst/>
          </a:prstGeom>
          <a:noFill/>
          <a:ln cap="flat">
            <a:noFill/>
          </a:ln>
        </p:spPr>
      </p:pic>
      <p:pic>
        <p:nvPicPr>
          <p:cNvPr id="15" name="Picture 27" descr="A white t-shirt with a blue star on it&#10;&#10;Description automatically generated with medium confidence">
            <a:extLst>
              <a:ext uri="{FF2B5EF4-FFF2-40B4-BE49-F238E27FC236}">
                <a16:creationId xmlns:a16="http://schemas.microsoft.com/office/drawing/2014/main" id="{F865D452-1A4D-629F-A8D2-B9A4B13C5B23}"/>
              </a:ext>
            </a:extLst>
          </p:cNvPr>
          <p:cNvPicPr>
            <a:picLocks noChangeAspect="1"/>
          </p:cNvPicPr>
          <p:nvPr/>
        </p:nvPicPr>
        <p:blipFill>
          <a:blip r:embed="rId3"/>
          <a:stretch>
            <a:fillRect/>
          </a:stretch>
        </p:blipFill>
        <p:spPr>
          <a:xfrm>
            <a:off x="348177" y="1170471"/>
            <a:ext cx="2102274" cy="2102274"/>
          </a:xfrm>
          <a:prstGeom prst="rect">
            <a:avLst/>
          </a:prstGeom>
          <a:noFill/>
          <a:ln cap="flat">
            <a:noFill/>
          </a:ln>
        </p:spPr>
      </p:pic>
      <p:pic>
        <p:nvPicPr>
          <p:cNvPr id="16" name="Picture 29" descr="A picture containing clothing, blue, trouser, underpants&#10;&#10;Description automatically generated">
            <a:extLst>
              <a:ext uri="{FF2B5EF4-FFF2-40B4-BE49-F238E27FC236}">
                <a16:creationId xmlns:a16="http://schemas.microsoft.com/office/drawing/2014/main" id="{F804785D-63D1-A3AD-62A4-4025E6059B34}"/>
              </a:ext>
            </a:extLst>
          </p:cNvPr>
          <p:cNvPicPr>
            <a:picLocks noChangeAspect="1"/>
          </p:cNvPicPr>
          <p:nvPr/>
        </p:nvPicPr>
        <p:blipFill>
          <a:blip r:embed="rId4"/>
          <a:stretch>
            <a:fillRect/>
          </a:stretch>
        </p:blipFill>
        <p:spPr>
          <a:xfrm>
            <a:off x="1111035" y="4519168"/>
            <a:ext cx="1328650" cy="1328650"/>
          </a:xfrm>
          <a:prstGeom prst="rect">
            <a:avLst/>
          </a:prstGeom>
          <a:noFill/>
          <a:ln cap="flat">
            <a:noFill/>
          </a:ln>
        </p:spPr>
      </p:pic>
      <p:pic>
        <p:nvPicPr>
          <p:cNvPr id="21" name="Picture 26" descr="A picture containing white&#10;&#10;Description automatically generated">
            <a:extLst>
              <a:ext uri="{FF2B5EF4-FFF2-40B4-BE49-F238E27FC236}">
                <a16:creationId xmlns:a16="http://schemas.microsoft.com/office/drawing/2014/main" id="{69CDFBD1-7B73-49E7-2CB2-CEAEDC5083FA}"/>
              </a:ext>
            </a:extLst>
          </p:cNvPr>
          <p:cNvPicPr>
            <a:picLocks noChangeAspect="1"/>
          </p:cNvPicPr>
          <p:nvPr/>
        </p:nvPicPr>
        <p:blipFill rotWithShape="1">
          <a:blip r:embed="rId5"/>
          <a:srcRect l="14828" r="15854"/>
          <a:stretch/>
        </p:blipFill>
        <p:spPr>
          <a:xfrm>
            <a:off x="7007902" y="1553883"/>
            <a:ext cx="833375" cy="1202234"/>
          </a:xfrm>
          <a:prstGeom prst="rect">
            <a:avLst/>
          </a:prstGeom>
          <a:noFill/>
          <a:ln cap="flat">
            <a:noFill/>
          </a:ln>
        </p:spPr>
      </p:pic>
      <p:sp>
        <p:nvSpPr>
          <p:cNvPr id="29" name="Rektangel 28">
            <a:extLst>
              <a:ext uri="{FF2B5EF4-FFF2-40B4-BE49-F238E27FC236}">
                <a16:creationId xmlns:a16="http://schemas.microsoft.com/office/drawing/2014/main" id="{7A73E5DC-6E63-6FB8-8E1D-B4A0583C7CFD}"/>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2" name="TextBox 34">
            <a:extLst>
              <a:ext uri="{FF2B5EF4-FFF2-40B4-BE49-F238E27FC236}">
                <a16:creationId xmlns:a16="http://schemas.microsoft.com/office/drawing/2014/main" id="{E17BD36C-5B56-2805-596A-DF2DC6EAA4E6}"/>
              </a:ext>
            </a:extLst>
          </p:cNvPr>
          <p:cNvSpPr txBox="1"/>
          <p:nvPr/>
        </p:nvSpPr>
        <p:spPr>
          <a:xfrm>
            <a:off x="0" y="273880"/>
            <a:ext cx="12191999"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DRAKTER HJEMME-BORTE</a:t>
            </a:r>
          </a:p>
        </p:txBody>
      </p:sp>
      <p:sp>
        <p:nvSpPr>
          <p:cNvPr id="33" name="Rectangle 21">
            <a:extLst>
              <a:ext uri="{FF2B5EF4-FFF2-40B4-BE49-F238E27FC236}">
                <a16:creationId xmlns:a16="http://schemas.microsoft.com/office/drawing/2014/main" id="{402CEFA4-E53A-9AC3-546D-5B7CC1810F2D}"/>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pic>
        <p:nvPicPr>
          <p:cNvPr id="11" name="Picture 28" descr="A picture containing sock&#10;&#10;Description automatically generated">
            <a:extLst>
              <a:ext uri="{FF2B5EF4-FFF2-40B4-BE49-F238E27FC236}">
                <a16:creationId xmlns:a16="http://schemas.microsoft.com/office/drawing/2014/main" id="{3B5D2362-5026-7A35-BC2F-FFA366F6B56B}"/>
              </a:ext>
            </a:extLst>
          </p:cNvPr>
          <p:cNvPicPr>
            <a:picLocks noChangeAspect="1"/>
          </p:cNvPicPr>
          <p:nvPr/>
        </p:nvPicPr>
        <p:blipFill rotWithShape="1">
          <a:blip r:embed="rId6"/>
          <a:srcRect l="16573" r="12957"/>
          <a:stretch/>
        </p:blipFill>
        <p:spPr>
          <a:xfrm>
            <a:off x="9202161" y="1537295"/>
            <a:ext cx="1197116" cy="1698772"/>
          </a:xfrm>
          <a:prstGeom prst="rect">
            <a:avLst/>
          </a:prstGeom>
          <a:noFill/>
          <a:ln cap="flat">
            <a:noFill/>
          </a:ln>
        </p:spPr>
      </p:pic>
      <p:pic>
        <p:nvPicPr>
          <p:cNvPr id="35" name="Bilde 34" descr="Et bilde som inneholder tekst&#10;&#10;Automatisk generert beskrivelse">
            <a:extLst>
              <a:ext uri="{FF2B5EF4-FFF2-40B4-BE49-F238E27FC236}">
                <a16:creationId xmlns:a16="http://schemas.microsoft.com/office/drawing/2014/main" id="{29493265-9BD3-BD12-24DD-ADE803BA0CB5}"/>
              </a:ext>
            </a:extLst>
          </p:cNvPr>
          <p:cNvPicPr>
            <a:picLocks noChangeAspect="1"/>
          </p:cNvPicPr>
          <p:nvPr/>
        </p:nvPicPr>
        <p:blipFill rotWithShape="1">
          <a:blip r:embed="rId7">
            <a:extLst>
              <a:ext uri="{28A0092B-C50C-407E-A947-70E740481C1C}">
                <a14:useLocalDpi xmlns:a14="http://schemas.microsoft.com/office/drawing/2010/main" val="0"/>
              </a:ext>
            </a:extLst>
          </a:blip>
          <a:srcRect l="4239" t="11002" r="5267" b="7848"/>
          <a:stretch/>
        </p:blipFill>
        <p:spPr>
          <a:xfrm>
            <a:off x="1394375" y="1573880"/>
            <a:ext cx="239647" cy="147593"/>
          </a:xfrm>
          <a:prstGeom prst="rect">
            <a:avLst/>
          </a:prstGeom>
        </p:spPr>
      </p:pic>
      <p:pic>
        <p:nvPicPr>
          <p:cNvPr id="36" name="Bilde 35" descr="Et bilde som inneholder tekst&#10;&#10;Automatisk generert beskrivelse">
            <a:extLst>
              <a:ext uri="{FF2B5EF4-FFF2-40B4-BE49-F238E27FC236}">
                <a16:creationId xmlns:a16="http://schemas.microsoft.com/office/drawing/2014/main" id="{10A1F47E-703A-4A91-90C2-04CD19044400}"/>
              </a:ext>
            </a:extLst>
          </p:cNvPr>
          <p:cNvPicPr>
            <a:picLocks noChangeAspect="1"/>
          </p:cNvPicPr>
          <p:nvPr/>
        </p:nvPicPr>
        <p:blipFill rotWithShape="1">
          <a:blip r:embed="rId7">
            <a:extLst>
              <a:ext uri="{28A0092B-C50C-407E-A947-70E740481C1C}">
                <a14:useLocalDpi xmlns:a14="http://schemas.microsoft.com/office/drawing/2010/main" val="0"/>
              </a:ext>
            </a:extLst>
          </a:blip>
          <a:srcRect l="4239" t="11002" r="5267" b="7848"/>
          <a:stretch/>
        </p:blipFill>
        <p:spPr>
          <a:xfrm>
            <a:off x="4537898" y="1551839"/>
            <a:ext cx="225856" cy="139099"/>
          </a:xfrm>
          <a:prstGeom prst="rect">
            <a:avLst/>
          </a:prstGeom>
        </p:spPr>
      </p:pic>
      <p:sp>
        <p:nvSpPr>
          <p:cNvPr id="22" name="TextBox 28">
            <a:extLst>
              <a:ext uri="{FF2B5EF4-FFF2-40B4-BE49-F238E27FC236}">
                <a16:creationId xmlns:a16="http://schemas.microsoft.com/office/drawing/2014/main" id="{751E2188-7E82-9FA7-E89F-FE712B8B0CB6}"/>
              </a:ext>
            </a:extLst>
          </p:cNvPr>
          <p:cNvSpPr txBox="1"/>
          <p:nvPr/>
        </p:nvSpPr>
        <p:spPr>
          <a:xfrm>
            <a:off x="10174479" y="1508669"/>
            <a:ext cx="2005730"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a:t>
            </a:r>
            <a:r>
              <a:rPr lang="nb-NO" sz="1200" b="1" i="0" u="none" strike="noStrike" kern="0" cap="none" spc="0" baseline="0" dirty="0" err="1">
                <a:solidFill>
                  <a:srgbClr val="000000"/>
                </a:solidFill>
                <a:uFillTx/>
                <a:latin typeface="Calibri"/>
              </a:rPr>
              <a:t>sock</a:t>
            </a:r>
            <a:r>
              <a:rPr lang="nb-NO" sz="1200" b="1" i="0" u="none" strike="noStrike" kern="0" cap="none" spc="0" baseline="0" dirty="0">
                <a:solidFill>
                  <a:srgbClr val="000000"/>
                </a:solidFill>
                <a:uFillTx/>
                <a:latin typeface="Calibri"/>
              </a:rPr>
              <a:t> </a:t>
            </a:r>
            <a:r>
              <a:rPr lang="nb-NO" sz="1200" b="1" i="0" u="none" strike="noStrike" kern="0" cap="none" spc="0" baseline="0" dirty="0" err="1">
                <a:solidFill>
                  <a:srgbClr val="000000"/>
                </a:solidFill>
                <a:uFillTx/>
                <a:latin typeface="Calibri"/>
              </a:rPr>
              <a:t>Core</a:t>
            </a:r>
            <a:endParaRPr lang="nb-NO" sz="1200" b="1"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703441, kr 130,-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Farge: 02 blå </a:t>
            </a:r>
            <a:r>
              <a:rPr lang="nb-NO" sz="1200" b="0" i="0" u="none" strike="noStrike" kern="0" cap="none" spc="0" baseline="0" dirty="0">
                <a:solidFill>
                  <a:srgbClr val="000000"/>
                </a:solidFill>
                <a:uFillTx/>
                <a:latin typeface="Calibri"/>
              </a:rPr>
              <a:t> </a:t>
            </a:r>
            <a:endParaRPr lang="nb-NO" sz="1200" b="0" i="0" u="none" strike="noStrike" kern="1200" cap="none" spc="0" baseline="0" dirty="0">
              <a:solidFill>
                <a:srgbClr val="000000"/>
              </a:solidFill>
              <a:uFillTx/>
              <a:latin typeface="Calibri"/>
            </a:endParaRPr>
          </a:p>
        </p:txBody>
      </p:sp>
      <p:sp>
        <p:nvSpPr>
          <p:cNvPr id="7" name="TextBox 24">
            <a:extLst>
              <a:ext uri="{FF2B5EF4-FFF2-40B4-BE49-F238E27FC236}">
                <a16:creationId xmlns:a16="http://schemas.microsoft.com/office/drawing/2014/main" id="{83081C0F-A63D-7543-475E-D9F599B2760E}"/>
              </a:ext>
            </a:extLst>
          </p:cNvPr>
          <p:cNvSpPr txBox="1"/>
          <p:nvPr/>
        </p:nvSpPr>
        <p:spPr>
          <a:xfrm>
            <a:off x="3671885" y="3305254"/>
            <a:ext cx="1974778" cy="1015663"/>
          </a:xfrm>
          <a:prstGeom prst="rect">
            <a:avLst/>
          </a:prstGeom>
          <a:noFill/>
        </p:spPr>
        <p:txBody>
          <a:bodyPr wrap="square">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a:t>
            </a:r>
            <a:r>
              <a:rPr lang="nb-NO" sz="1200" b="1" i="0" u="none" strike="noStrike" kern="0" cap="none" spc="0" baseline="0" dirty="0">
                <a:solidFill>
                  <a:srgbClr val="000000"/>
                </a:solidFill>
                <a:uFillTx/>
                <a:latin typeface="Calibri"/>
              </a:rPr>
              <a:t> jersey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704917 SR, kr 280,-</a:t>
            </a:r>
            <a:r>
              <a:rPr lang="nb-NO" sz="1200" i="0" u="none" strike="noStrike" kern="0" cap="none" spc="0" baseline="0" dirty="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704925 JR, kr 220,-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Farge: 02 </a:t>
            </a:r>
            <a:r>
              <a:rPr lang="nb-NO" sz="1200" i="0" u="none" strike="noStrike" kern="0" cap="none" spc="0" baseline="0" dirty="0" err="1">
                <a:solidFill>
                  <a:srgbClr val="000000"/>
                </a:solidFill>
                <a:uFillTx/>
                <a:latin typeface="Calibri"/>
              </a:rPr>
              <a:t>blue</a:t>
            </a:r>
            <a:endParaRPr lang="nb-NO" sz="120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1200" cap="none" spc="0" baseline="0" dirty="0">
                <a:solidFill>
                  <a:srgbClr val="000000"/>
                </a:solidFill>
                <a:uFillTx/>
                <a:latin typeface="Calibri"/>
              </a:rPr>
              <a:t> </a:t>
            </a:r>
          </a:p>
        </p:txBody>
      </p:sp>
      <p:sp>
        <p:nvSpPr>
          <p:cNvPr id="5" name="TextBox 28">
            <a:extLst>
              <a:ext uri="{FF2B5EF4-FFF2-40B4-BE49-F238E27FC236}">
                <a16:creationId xmlns:a16="http://schemas.microsoft.com/office/drawing/2014/main" id="{3FF20150-6346-E195-4873-1460288A223C}"/>
              </a:ext>
            </a:extLst>
          </p:cNvPr>
          <p:cNvSpPr txBox="1"/>
          <p:nvPr/>
        </p:nvSpPr>
        <p:spPr>
          <a:xfrm>
            <a:off x="1137745" y="5838386"/>
            <a:ext cx="1398140" cy="101566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shorts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705752 SR, kr 230,-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705753</a:t>
            </a:r>
            <a:r>
              <a:rPr lang="nb-NO" sz="1200" i="0" u="none" strike="noStrike" kern="1200" cap="none" spc="0" baseline="0" dirty="0">
                <a:solidFill>
                  <a:srgbClr val="000000"/>
                </a:solidFill>
                <a:uFillTx/>
                <a:latin typeface="Calibri"/>
              </a:rPr>
              <a:t> JR, kr 200,-</a:t>
            </a:r>
          </a:p>
          <a:p>
            <a:pPr defTabSz="914400">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Farge: 02 </a:t>
            </a:r>
            <a:r>
              <a:rPr lang="nb-NO" sz="1200" i="0" u="none" strike="noStrike" kern="0" cap="none" spc="0" baseline="0" dirty="0" err="1">
                <a:solidFill>
                  <a:srgbClr val="000000"/>
                </a:solidFill>
                <a:uFillTx/>
                <a:latin typeface="Calibri"/>
              </a:rPr>
              <a:t>blue</a:t>
            </a:r>
            <a:endParaRPr lang="nb-NO" sz="120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10" name="TextBox 47">
            <a:extLst>
              <a:ext uri="{FF2B5EF4-FFF2-40B4-BE49-F238E27FC236}">
                <a16:creationId xmlns:a16="http://schemas.microsoft.com/office/drawing/2014/main" id="{9F0BDCF5-1DF6-BE2F-17D0-E1E0177D072F}"/>
              </a:ext>
            </a:extLst>
          </p:cNvPr>
          <p:cNvSpPr txBox="1"/>
          <p:nvPr/>
        </p:nvSpPr>
        <p:spPr>
          <a:xfrm>
            <a:off x="6598143" y="2813789"/>
            <a:ext cx="1981239"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a:t>
            </a:r>
            <a:r>
              <a:rPr lang="nb-NO" sz="1200" b="1" i="0" u="none" strike="noStrike" kern="1200" cap="none" spc="0" baseline="0" dirty="0" err="1">
                <a:solidFill>
                  <a:srgbClr val="000000"/>
                </a:solidFill>
                <a:uFillTx/>
                <a:latin typeface="Calibri"/>
              </a:rPr>
              <a:t>Trainingsock</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657270, k</a:t>
            </a:r>
            <a:r>
              <a:rPr lang="nb-NO" sz="1200" i="0" u="none" strike="noStrike" kern="1200" cap="none" spc="0" baseline="0" dirty="0">
                <a:solidFill>
                  <a:srgbClr val="000000"/>
                </a:solidFill>
                <a:uFillTx/>
                <a:latin typeface="Calibri"/>
              </a:rPr>
              <a:t>r 150</a:t>
            </a:r>
            <a:r>
              <a:rPr lang="nb-NO" sz="1200" dirty="0">
                <a:solidFill>
                  <a:srgbClr val="000000"/>
                </a:solidFill>
                <a:latin typeface="Calibri"/>
              </a:rPr>
              <a:t>,</a:t>
            </a:r>
            <a:r>
              <a:rPr lang="nb-NO" sz="1200" i="0" u="none" strike="noStrike" kern="1200" cap="none" spc="0" baseline="0" dirty="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04 </a:t>
            </a:r>
            <a:r>
              <a:rPr lang="nb-NO" sz="1200" dirty="0" err="1">
                <a:solidFill>
                  <a:srgbClr val="000000"/>
                </a:solidFill>
                <a:latin typeface="Calibri"/>
              </a:rPr>
              <a:t>white</a:t>
            </a:r>
            <a:endParaRPr lang="nb-NO" sz="1200" i="0" u="none" strike="noStrike" kern="1200" cap="none" spc="0" baseline="0" dirty="0">
              <a:solidFill>
                <a:srgbClr val="000000"/>
              </a:solidFill>
              <a:uFillTx/>
              <a:latin typeface="Calibri"/>
            </a:endParaRPr>
          </a:p>
        </p:txBody>
      </p:sp>
      <p:pic>
        <p:nvPicPr>
          <p:cNvPr id="26" name="Bilde 25" descr="Et bilde som inneholder tilbehør&#10;&#10;Automatisk generert beskrivelse">
            <a:extLst>
              <a:ext uri="{FF2B5EF4-FFF2-40B4-BE49-F238E27FC236}">
                <a16:creationId xmlns:a16="http://schemas.microsoft.com/office/drawing/2014/main" id="{5E507081-CFE8-A166-1427-D1636C3DF520}"/>
              </a:ext>
            </a:extLst>
          </p:cNvPr>
          <p:cNvPicPr>
            <a:picLocks noChangeAspect="1"/>
          </p:cNvPicPr>
          <p:nvPr/>
        </p:nvPicPr>
        <p:blipFill rotWithShape="1">
          <a:blip r:embed="rId8">
            <a:extLst>
              <a:ext uri="{28A0092B-C50C-407E-A947-70E740481C1C}">
                <a14:useLocalDpi xmlns:a14="http://schemas.microsoft.com/office/drawing/2010/main" val="0"/>
              </a:ext>
            </a:extLst>
          </a:blip>
          <a:srcRect l="25932" r="23164"/>
          <a:stretch/>
        </p:blipFill>
        <p:spPr>
          <a:xfrm>
            <a:off x="9291353" y="3693891"/>
            <a:ext cx="943764" cy="1854034"/>
          </a:xfrm>
          <a:prstGeom prst="rect">
            <a:avLst/>
          </a:prstGeom>
        </p:spPr>
      </p:pic>
      <p:pic>
        <p:nvPicPr>
          <p:cNvPr id="23" name="Bilde 22">
            <a:extLst>
              <a:ext uri="{FF2B5EF4-FFF2-40B4-BE49-F238E27FC236}">
                <a16:creationId xmlns:a16="http://schemas.microsoft.com/office/drawing/2014/main" id="{6520DF49-E012-91EB-0676-143A79831485}"/>
              </a:ext>
            </a:extLst>
          </p:cNvPr>
          <p:cNvPicPr>
            <a:picLocks noChangeAspect="1"/>
          </p:cNvPicPr>
          <p:nvPr/>
        </p:nvPicPr>
        <p:blipFill rotWithShape="1">
          <a:blip r:embed="rId9">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25" name="Bilde 24" descr="Et bilde som inneholder pil&#10;&#10;Automatisk generert beskrivelse">
            <a:extLst>
              <a:ext uri="{FF2B5EF4-FFF2-40B4-BE49-F238E27FC236}">
                <a16:creationId xmlns:a16="http://schemas.microsoft.com/office/drawing/2014/main" id="{01DF8236-6769-F12B-78AC-E2122AB847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sp>
        <p:nvSpPr>
          <p:cNvPr id="9" name="TekstSylinder 8">
            <a:extLst>
              <a:ext uri="{FF2B5EF4-FFF2-40B4-BE49-F238E27FC236}">
                <a16:creationId xmlns:a16="http://schemas.microsoft.com/office/drawing/2014/main" id="{C8583424-B638-841B-892B-51AA00A87F4B}"/>
              </a:ext>
            </a:extLst>
          </p:cNvPr>
          <p:cNvSpPr txBox="1"/>
          <p:nvPr/>
        </p:nvSpPr>
        <p:spPr>
          <a:xfrm>
            <a:off x="5823937" y="5846127"/>
            <a:ext cx="3695478" cy="646331"/>
          </a:xfrm>
          <a:prstGeom prst="rect">
            <a:avLst/>
          </a:prstGeom>
          <a:noFill/>
        </p:spPr>
        <p:txBody>
          <a:bodyPr wrap="square" rtlCol="0">
            <a:spAutoFit/>
          </a:bodyPr>
          <a:lstStyle/>
          <a:p>
            <a:r>
              <a:rPr lang="nb-NO" sz="1200" b="1" i="0" dirty="0" err="1">
                <a:effectLst/>
              </a:rPr>
              <a:t>TeamGoal</a:t>
            </a:r>
            <a:r>
              <a:rPr lang="nb-NO" sz="1200" b="1" i="0" dirty="0">
                <a:effectLst/>
              </a:rPr>
              <a:t> shorts </a:t>
            </a:r>
            <a:r>
              <a:rPr lang="nb-NO" sz="1200" b="1" i="0" dirty="0" err="1">
                <a:effectLst/>
              </a:rPr>
              <a:t>Woman</a:t>
            </a:r>
            <a:r>
              <a:rPr lang="nb-NO" sz="1200" b="1" dirty="0"/>
              <a:t>, </a:t>
            </a:r>
            <a:r>
              <a:rPr lang="nb-NO" sz="1200" b="1" i="0" dirty="0">
                <a:effectLst/>
              </a:rPr>
              <a:t>kortere modell </a:t>
            </a:r>
          </a:p>
          <a:p>
            <a:r>
              <a:rPr lang="nb-NO" sz="1200" dirty="0"/>
              <a:t>706019 SR, kr 300,-</a:t>
            </a:r>
          </a:p>
          <a:p>
            <a:r>
              <a:rPr lang="nb-NO" sz="1200" dirty="0"/>
              <a:t>Farge: 02 </a:t>
            </a:r>
            <a:r>
              <a:rPr lang="nb-NO" sz="1200" dirty="0" err="1"/>
              <a:t>blue</a:t>
            </a:r>
            <a:endParaRPr lang="nb-NO" sz="1200" dirty="0"/>
          </a:p>
        </p:txBody>
      </p:sp>
      <p:sp>
        <p:nvSpPr>
          <p:cNvPr id="12" name="Rektangel 11">
            <a:extLst>
              <a:ext uri="{FF2B5EF4-FFF2-40B4-BE49-F238E27FC236}">
                <a16:creationId xmlns:a16="http://schemas.microsoft.com/office/drawing/2014/main" id="{84E77CDE-48A3-A268-B32D-DA998D740246}"/>
              </a:ext>
            </a:extLst>
          </p:cNvPr>
          <p:cNvSpPr/>
          <p:nvPr/>
        </p:nvSpPr>
        <p:spPr>
          <a:xfrm>
            <a:off x="3110671" y="4379068"/>
            <a:ext cx="5973507" cy="962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35">
            <a:extLst>
              <a:ext uri="{FF2B5EF4-FFF2-40B4-BE49-F238E27FC236}">
                <a16:creationId xmlns:a16="http://schemas.microsoft.com/office/drawing/2014/main" id="{B66D7867-3819-A91A-0B79-E10BE0D8F8BC}"/>
              </a:ext>
            </a:extLst>
          </p:cNvPr>
          <p:cNvSpPr/>
          <p:nvPr/>
        </p:nvSpPr>
        <p:spPr>
          <a:xfrm>
            <a:off x="3345696" y="5837490"/>
            <a:ext cx="2383300" cy="64633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shorts </a:t>
            </a:r>
            <a:r>
              <a:rPr lang="nb-NO" sz="1200" b="1" i="0" u="none" strike="noStrike" kern="1200" cap="none" spc="0" baseline="0" dirty="0" err="1">
                <a:solidFill>
                  <a:srgbClr val="000000"/>
                </a:solidFill>
                <a:uFillTx/>
                <a:latin typeface="Calibri"/>
              </a:rPr>
              <a:t>Woman</a:t>
            </a:r>
            <a:r>
              <a:rPr lang="nb-NO" sz="1200" b="1" i="0" u="none" strike="noStrike" kern="1200" cap="none" spc="0" baseline="0" dirty="0">
                <a:solidFill>
                  <a:srgbClr val="000000"/>
                </a:solidFill>
                <a:uFillTx/>
                <a:latin typeface="Calibri"/>
              </a:rPr>
              <a:t>,</a:t>
            </a:r>
            <a:r>
              <a:rPr lang="nb-NO" sz="1200" b="1" dirty="0">
                <a:solidFill>
                  <a:srgbClr val="000000"/>
                </a:solidFill>
                <a:latin typeface="Calibri"/>
              </a:rPr>
              <a:t> </a:t>
            </a:r>
            <a:r>
              <a:rPr lang="nb-NO" sz="1200" b="1" dirty="0" err="1">
                <a:solidFill>
                  <a:srgbClr val="000000"/>
                </a:solidFill>
                <a:latin typeface="Calibri"/>
              </a:rPr>
              <a:t>regular</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705754 SR, kr 230,-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02 </a:t>
            </a:r>
            <a:r>
              <a:rPr lang="nb-NO" sz="1200" i="0" u="none" strike="noStrike" kern="1200" cap="none" spc="0" baseline="0" dirty="0" err="1">
                <a:solidFill>
                  <a:srgbClr val="000000"/>
                </a:solidFill>
                <a:uFillTx/>
                <a:latin typeface="Calibri"/>
              </a:rPr>
              <a:t>blue</a:t>
            </a:r>
            <a:endParaRPr lang="nb-NO" sz="1200" i="0" u="none" strike="noStrike" kern="1200" cap="none" spc="0" baseline="0" dirty="0">
              <a:solidFill>
                <a:srgbClr val="000000"/>
              </a:solidFill>
              <a:uFillTx/>
              <a:latin typeface="Calibri"/>
            </a:endParaRPr>
          </a:p>
        </p:txBody>
      </p:sp>
      <p:pic>
        <p:nvPicPr>
          <p:cNvPr id="17" name="Bilde 16" descr="Et bilde som inneholder klær, bukser, Shorts&#10;&#10;Automatisk generert beskrivelse">
            <a:extLst>
              <a:ext uri="{FF2B5EF4-FFF2-40B4-BE49-F238E27FC236}">
                <a16:creationId xmlns:a16="http://schemas.microsoft.com/office/drawing/2014/main" id="{981A98A2-C645-DFEA-4B14-6742CF8BD709}"/>
              </a:ext>
            </a:extLst>
          </p:cNvPr>
          <p:cNvPicPr>
            <a:picLocks noChangeAspect="1"/>
          </p:cNvPicPr>
          <p:nvPr/>
        </p:nvPicPr>
        <p:blipFill>
          <a:blip r:embed="rId11">
            <a:extLst>
              <a:ext uri="{28A0092B-C50C-407E-A947-70E740481C1C}">
                <a14:useLocalDpi xmlns:a14="http://schemas.microsoft.com/office/drawing/2010/main" val="0"/>
              </a:ext>
            </a:extLst>
          </a:blip>
          <a:srcRect l="10582" t="14667" r="10844" b="15289"/>
          <a:stretch/>
        </p:blipFill>
        <p:spPr>
          <a:xfrm>
            <a:off x="3607897" y="4519168"/>
            <a:ext cx="1444879" cy="1288023"/>
          </a:xfrm>
          <a:prstGeom prst="rect">
            <a:avLst/>
          </a:prstGeom>
        </p:spPr>
      </p:pic>
      <p:pic>
        <p:nvPicPr>
          <p:cNvPr id="24" name="Bilde 23" descr="Et bilde som inneholder klær, bukser, Shorts&#10;&#10;Automatisk generert beskrivelse">
            <a:extLst>
              <a:ext uri="{FF2B5EF4-FFF2-40B4-BE49-F238E27FC236}">
                <a16:creationId xmlns:a16="http://schemas.microsoft.com/office/drawing/2014/main" id="{23BFC2AD-6E0B-6EDC-7AEA-1C5452D63BB2}"/>
              </a:ext>
            </a:extLst>
          </p:cNvPr>
          <p:cNvPicPr>
            <a:picLocks noChangeAspect="1"/>
          </p:cNvPicPr>
          <p:nvPr/>
        </p:nvPicPr>
        <p:blipFill>
          <a:blip r:embed="rId12">
            <a:extLst>
              <a:ext uri="{28A0092B-C50C-407E-A947-70E740481C1C}">
                <a14:useLocalDpi xmlns:a14="http://schemas.microsoft.com/office/drawing/2010/main" val="0"/>
              </a:ext>
            </a:extLst>
          </a:blip>
          <a:srcRect l="10027" t="15825" r="11525" b="15289"/>
          <a:stretch/>
        </p:blipFill>
        <p:spPr>
          <a:xfrm>
            <a:off x="5901344" y="4501138"/>
            <a:ext cx="1489819" cy="1308192"/>
          </a:xfrm>
          <a:prstGeom prst="rect">
            <a:avLst/>
          </a:prstGeom>
        </p:spPr>
      </p:pic>
      <p:sp>
        <p:nvSpPr>
          <p:cNvPr id="19" name="TekstSylinder 18">
            <a:extLst>
              <a:ext uri="{FF2B5EF4-FFF2-40B4-BE49-F238E27FC236}">
                <a16:creationId xmlns:a16="http://schemas.microsoft.com/office/drawing/2014/main" id="{906E7FD6-5932-F998-4012-03E224FD8438}"/>
              </a:ext>
            </a:extLst>
          </p:cNvPr>
          <p:cNvSpPr txBox="1"/>
          <p:nvPr/>
        </p:nvSpPr>
        <p:spPr>
          <a:xfrm>
            <a:off x="10164098" y="3779969"/>
            <a:ext cx="2122626" cy="646331"/>
          </a:xfrm>
          <a:prstGeom prst="rect">
            <a:avLst/>
          </a:prstGeom>
          <a:noFill/>
        </p:spPr>
        <p:txBody>
          <a:bodyPr wrap="square">
            <a:spAutoFit/>
          </a:bodyPr>
          <a:lstStyle/>
          <a:p>
            <a:r>
              <a:rPr lang="nb-NO" sz="1200" b="1" dirty="0" err="1"/>
              <a:t>TeamGOAL</a:t>
            </a:r>
            <a:r>
              <a:rPr lang="nb-NO" sz="1200" b="1" dirty="0"/>
              <a:t> </a:t>
            </a:r>
            <a:r>
              <a:rPr lang="nb-NO" sz="1200" b="1" dirty="0" err="1"/>
              <a:t>Sleeve</a:t>
            </a:r>
            <a:r>
              <a:rPr lang="nb-NO" sz="1200" b="1" dirty="0"/>
              <a:t> </a:t>
            </a:r>
            <a:r>
              <a:rPr lang="nb-NO" sz="1200" b="1" dirty="0" err="1"/>
              <a:t>Socks</a:t>
            </a:r>
            <a:r>
              <a:rPr lang="nb-NO" sz="1200" b="1" dirty="0"/>
              <a:t> </a:t>
            </a:r>
          </a:p>
          <a:p>
            <a:r>
              <a:rPr lang="nb-NO" sz="1200" dirty="0"/>
              <a:t>706028, kr 120,-</a:t>
            </a:r>
          </a:p>
          <a:p>
            <a:r>
              <a:rPr lang="nb-NO" sz="1200" dirty="0"/>
              <a:t>Farge: 02 </a:t>
            </a:r>
            <a:r>
              <a:rPr lang="nb-NO" sz="1200" dirty="0" err="1"/>
              <a:t>blue</a:t>
            </a:r>
            <a:endParaRPr lang="nb-NO"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134803663">
    <p:spTree>
      <p:nvGrpSpPr>
        <p:cNvPr id="1" name=""/>
        <p:cNvGrpSpPr/>
        <p:nvPr/>
      </p:nvGrpSpPr>
      <p:grpSpPr>
        <a:xfrm>
          <a:off x="0" y="0"/>
          <a:ext cx="0" cy="0"/>
          <a:chOff x="0" y="0"/>
          <a:chExt cx="0" cy="0"/>
        </a:xfrm>
      </p:grpSpPr>
      <p:pic>
        <p:nvPicPr>
          <p:cNvPr id="20" name="Bilde 19" descr="Et bilde som inneholder klær, Aktiv trøye, topp, T-shirt&#10;&#10;Automatisk generert beskrivelse">
            <a:extLst>
              <a:ext uri="{FF2B5EF4-FFF2-40B4-BE49-F238E27FC236}">
                <a16:creationId xmlns:a16="http://schemas.microsoft.com/office/drawing/2014/main" id="{7FDE6F10-AA9C-1D5B-7CED-FFBCA894B1E1}"/>
              </a:ext>
            </a:extLst>
          </p:cNvPr>
          <p:cNvPicPr>
            <a:picLocks noChangeAspect="1"/>
          </p:cNvPicPr>
          <p:nvPr/>
        </p:nvPicPr>
        <p:blipFill>
          <a:blip r:embed="rId3">
            <a:extLst>
              <a:ext uri="{28A0092B-C50C-407E-A947-70E740481C1C}">
                <a14:useLocalDpi xmlns:a14="http://schemas.microsoft.com/office/drawing/2010/main" val="0"/>
              </a:ext>
            </a:extLst>
          </a:blip>
          <a:srcRect l="11477" t="10899" r="11703" b="11097"/>
          <a:stretch/>
        </p:blipFill>
        <p:spPr>
          <a:xfrm>
            <a:off x="6686072" y="949519"/>
            <a:ext cx="2043063" cy="2074602"/>
          </a:xfrm>
          <a:prstGeom prst="rect">
            <a:avLst/>
          </a:prstGeom>
        </p:spPr>
      </p:pic>
      <p:cxnSp>
        <p:nvCxnSpPr>
          <p:cNvPr id="2" name="Straight Connector 21">
            <a:extLst>
              <a:ext uri="{FF2B5EF4-FFF2-40B4-BE49-F238E27FC236}">
                <a16:creationId xmlns:a16="http://schemas.microsoft.com/office/drawing/2014/main" id="{FFA66BB3-6CB4-5CF8-5E64-2AAFB7352BD7}"/>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0FEC437D-2FB9-569D-0063-2B7A857E840E}"/>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7AFDEADE-B577-1B84-D188-C475B21E04A0}"/>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10" name="TextBox 34">
            <a:extLst>
              <a:ext uri="{FF2B5EF4-FFF2-40B4-BE49-F238E27FC236}">
                <a16:creationId xmlns:a16="http://schemas.microsoft.com/office/drawing/2014/main" id="{B58861ED-74F6-2ED4-C92F-2B99C6010B8A}"/>
              </a:ext>
            </a:extLst>
          </p:cNvPr>
          <p:cNvSpPr txBox="1"/>
          <p:nvPr/>
        </p:nvSpPr>
        <p:spPr>
          <a:xfrm>
            <a:off x="0" y="257977"/>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TRENINGSTØY</a:t>
            </a:r>
          </a:p>
        </p:txBody>
      </p:sp>
      <p:sp>
        <p:nvSpPr>
          <p:cNvPr id="11" name="Rectangle 21">
            <a:extLst>
              <a:ext uri="{FF2B5EF4-FFF2-40B4-BE49-F238E27FC236}">
                <a16:creationId xmlns:a16="http://schemas.microsoft.com/office/drawing/2014/main" id="{11F9CFBE-714E-4AA5-810E-454F14D9723C}"/>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pic>
        <p:nvPicPr>
          <p:cNvPr id="13" name="Picture 26" descr="A picture containing clothing, suit&#10;&#10;Description automatically generated">
            <a:extLst>
              <a:ext uri="{FF2B5EF4-FFF2-40B4-BE49-F238E27FC236}">
                <a16:creationId xmlns:a16="http://schemas.microsoft.com/office/drawing/2014/main" id="{6DE4DB22-C641-174D-E57F-4E6E9B9F320D}"/>
              </a:ext>
            </a:extLst>
          </p:cNvPr>
          <p:cNvPicPr>
            <a:picLocks noChangeAspect="1"/>
          </p:cNvPicPr>
          <p:nvPr/>
        </p:nvPicPr>
        <p:blipFill>
          <a:blip r:embed="rId4"/>
          <a:stretch>
            <a:fillRect/>
          </a:stretch>
        </p:blipFill>
        <p:spPr>
          <a:xfrm>
            <a:off x="282051" y="1002016"/>
            <a:ext cx="2250000" cy="2250000"/>
          </a:xfrm>
          <a:prstGeom prst="rect">
            <a:avLst/>
          </a:prstGeom>
          <a:noFill/>
          <a:ln cap="flat">
            <a:noFill/>
          </a:ln>
        </p:spPr>
      </p:pic>
      <p:pic>
        <p:nvPicPr>
          <p:cNvPr id="14" name="Picture 28" descr="A pair of pants&#10;&#10;Description automatically generated with low confidence">
            <a:extLst>
              <a:ext uri="{FF2B5EF4-FFF2-40B4-BE49-F238E27FC236}">
                <a16:creationId xmlns:a16="http://schemas.microsoft.com/office/drawing/2014/main" id="{F778E9A6-4741-CF4B-644D-0A34BC0AE518}"/>
              </a:ext>
            </a:extLst>
          </p:cNvPr>
          <p:cNvPicPr>
            <a:picLocks noChangeAspect="1"/>
          </p:cNvPicPr>
          <p:nvPr/>
        </p:nvPicPr>
        <p:blipFill rotWithShape="1">
          <a:blip r:embed="rId5"/>
          <a:srcRect l="31147" r="27482"/>
          <a:stretch/>
        </p:blipFill>
        <p:spPr>
          <a:xfrm>
            <a:off x="1565326" y="4237866"/>
            <a:ext cx="1074778" cy="2423906"/>
          </a:xfrm>
          <a:prstGeom prst="rect">
            <a:avLst/>
          </a:prstGeom>
          <a:noFill/>
          <a:ln cap="flat">
            <a:noFill/>
          </a:ln>
        </p:spPr>
      </p:pic>
      <p:sp>
        <p:nvSpPr>
          <p:cNvPr id="9" name="TextBox 33">
            <a:extLst>
              <a:ext uri="{FF2B5EF4-FFF2-40B4-BE49-F238E27FC236}">
                <a16:creationId xmlns:a16="http://schemas.microsoft.com/office/drawing/2014/main" id="{EEBCB1D6-7193-2B27-726F-7058899A1695}"/>
              </a:ext>
            </a:extLst>
          </p:cNvPr>
          <p:cNvSpPr txBox="1"/>
          <p:nvPr/>
        </p:nvSpPr>
        <p:spPr>
          <a:xfrm>
            <a:off x="7410785" y="5998744"/>
            <a:ext cx="1935684" cy="101566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err="1">
                <a:solidFill>
                  <a:srgbClr val="000000"/>
                </a:solidFill>
                <a:uFillTx/>
                <a:latin typeface="Calibri"/>
              </a:rPr>
              <a:t>Allweather</a:t>
            </a:r>
            <a:r>
              <a:rPr lang="nb-NO" sz="1200" b="1" i="0" u="none" strike="noStrike" kern="0" cap="none" spc="0" baseline="0" dirty="0">
                <a:solidFill>
                  <a:srgbClr val="000000"/>
                </a:solidFill>
                <a:uFillTx/>
                <a:latin typeface="Calibri"/>
              </a:rPr>
              <a:t> jacket</a:t>
            </a:r>
          </a:p>
          <a:p>
            <a:pPr>
              <a:defRPr sz="1800" b="0" i="0" u="none" strike="noStrike" kern="0" cap="none" spc="0" baseline="0">
                <a:solidFill>
                  <a:srgbClr val="000000"/>
                </a:solidFill>
                <a:uFillTx/>
              </a:defRPr>
            </a:pPr>
            <a:r>
              <a:rPr lang="nb-NO" sz="1200" kern="0" dirty="0">
                <a:solidFill>
                  <a:srgbClr val="000000"/>
                </a:solidFill>
                <a:latin typeface="Calibri"/>
              </a:rPr>
              <a:t>657245 SR, kr 620,-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657246 JR, kr 570,-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0" cap="none" spc="0" baseline="0" dirty="0">
              <a:solidFill>
                <a:srgbClr val="000000"/>
              </a:solidFill>
              <a:uFillTx/>
              <a:latin typeface="Calibri"/>
            </a:endParaRPr>
          </a:p>
        </p:txBody>
      </p:sp>
      <p:sp>
        <p:nvSpPr>
          <p:cNvPr id="8" name="Rectangle 35">
            <a:extLst>
              <a:ext uri="{FF2B5EF4-FFF2-40B4-BE49-F238E27FC236}">
                <a16:creationId xmlns:a16="http://schemas.microsoft.com/office/drawing/2014/main" id="{2BA03456-B728-4F10-EE5A-0A334715024B}"/>
              </a:ext>
            </a:extLst>
          </p:cNvPr>
          <p:cNvSpPr/>
          <p:nvPr/>
        </p:nvSpPr>
        <p:spPr>
          <a:xfrm>
            <a:off x="253808" y="5256330"/>
            <a:ext cx="2550911" cy="1384995"/>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err="1">
                <a:solidFill>
                  <a:srgbClr val="000000"/>
                </a:solidFill>
                <a:uFillTx/>
                <a:latin typeface="Calibri"/>
              </a:rPr>
              <a:t>TeamLiga</a:t>
            </a:r>
            <a:r>
              <a:rPr lang="nb-NO" sz="1200" b="1" i="0" u="none" strike="noStrike" kern="0" cap="none" spc="0" baseline="0" dirty="0">
                <a:solidFill>
                  <a:srgbClr val="000000"/>
                </a:solidFill>
                <a:uFillTx/>
                <a:latin typeface="Calibri"/>
              </a:rPr>
              <a:t> Pro pant</a:t>
            </a:r>
          </a:p>
          <a:p>
            <a:pPr>
              <a:defRPr sz="1800" b="0" i="0" u="none" strike="noStrike" kern="0" cap="none" spc="0" baseline="0">
                <a:solidFill>
                  <a:srgbClr val="000000"/>
                </a:solidFill>
                <a:uFillTx/>
              </a:defRPr>
            </a:pPr>
            <a:r>
              <a:rPr lang="nb-NO" sz="1200" b="1" kern="0" dirty="0">
                <a:latin typeface="Calibri"/>
              </a:rPr>
              <a:t>Smal, m/glidelås</a:t>
            </a:r>
          </a:p>
          <a:p>
            <a:pPr>
              <a:defRPr sz="1800" b="0" i="0" u="none" strike="noStrike" kern="0" cap="none" spc="0" baseline="0">
                <a:solidFill>
                  <a:srgbClr val="000000"/>
                </a:solidFill>
                <a:uFillTx/>
              </a:defRPr>
            </a:pPr>
            <a:r>
              <a:rPr lang="nb-NO" sz="1200" b="1" i="0" u="none" strike="noStrike" kern="0" cap="none" spc="0" baseline="0" dirty="0">
                <a:uFillTx/>
                <a:latin typeface="Calibri"/>
              </a:rPr>
              <a:t>(90% polyester, </a:t>
            </a:r>
          </a:p>
          <a:p>
            <a:pPr>
              <a:defRPr sz="1800" b="0" i="0" u="none" strike="noStrike" kern="0" cap="none" spc="0" baseline="0">
                <a:solidFill>
                  <a:srgbClr val="000000"/>
                </a:solidFill>
                <a:uFillTx/>
              </a:defRPr>
            </a:pPr>
            <a:r>
              <a:rPr lang="nb-NO" sz="1200" b="1" i="0" u="none" strike="noStrike" kern="0" cap="none" spc="0" baseline="0" dirty="0">
                <a:uFillTx/>
                <a:latin typeface="Calibri"/>
              </a:rPr>
              <a:t>10% elastan</a:t>
            </a:r>
            <a:r>
              <a:rPr lang="nb-NO" sz="1200" b="1" kern="0" dirty="0">
                <a:latin typeface="Calibri"/>
              </a:rPr>
              <a:t>)</a:t>
            </a:r>
          </a:p>
          <a:p>
            <a:pPr>
              <a:defRPr sz="1800" b="0" i="0" u="none" strike="noStrike" kern="0" cap="none" spc="0" baseline="0">
                <a:solidFill>
                  <a:srgbClr val="000000"/>
                </a:solidFill>
                <a:uFillTx/>
              </a:defRPr>
            </a:pPr>
            <a:r>
              <a:rPr lang="nb-NO" sz="1200" kern="0" dirty="0">
                <a:solidFill>
                  <a:srgbClr val="000000"/>
                </a:solidFill>
                <a:latin typeface="Calibri"/>
              </a:rPr>
              <a:t>657332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657335 JR, kr 500,-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i="0" u="none" strike="noStrike" kern="0" cap="none" spc="0" baseline="0" dirty="0">
              <a:solidFill>
                <a:srgbClr val="000000"/>
              </a:solidFill>
              <a:uFillTx/>
              <a:latin typeface="Calibri"/>
            </a:endParaRPr>
          </a:p>
        </p:txBody>
      </p:sp>
      <p:sp>
        <p:nvSpPr>
          <p:cNvPr id="17" name="Rektangel 16">
            <a:extLst>
              <a:ext uri="{FF2B5EF4-FFF2-40B4-BE49-F238E27FC236}">
                <a16:creationId xmlns:a16="http://schemas.microsoft.com/office/drawing/2014/main" id="{2D915BD6-9653-E5AA-B5BA-94EB1D96BC77}"/>
              </a:ext>
            </a:extLst>
          </p:cNvPr>
          <p:cNvSpPr/>
          <p:nvPr/>
        </p:nvSpPr>
        <p:spPr>
          <a:xfrm>
            <a:off x="2878588" y="3944550"/>
            <a:ext cx="6103330" cy="1354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ctangle 42">
            <a:extLst>
              <a:ext uri="{FF2B5EF4-FFF2-40B4-BE49-F238E27FC236}">
                <a16:creationId xmlns:a16="http://schemas.microsoft.com/office/drawing/2014/main" id="{CC79CB07-1F86-E5BE-F10A-CAC1EF7A3736}"/>
              </a:ext>
            </a:extLst>
          </p:cNvPr>
          <p:cNvSpPr/>
          <p:nvPr/>
        </p:nvSpPr>
        <p:spPr>
          <a:xfrm>
            <a:off x="5492887" y="5700952"/>
            <a:ext cx="2081026" cy="83099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a:t>
            </a:r>
            <a:r>
              <a:rPr lang="nb-NO" sz="1200" b="1" i="0" u="none" strike="noStrike" kern="0" cap="none" spc="0" baseline="0" dirty="0" err="1">
                <a:solidFill>
                  <a:srgbClr val="000000"/>
                </a:solidFill>
                <a:uFillTx/>
                <a:latin typeface="Calibri"/>
              </a:rPr>
              <a:t>Socks</a:t>
            </a:r>
            <a:r>
              <a:rPr lang="nb-NO" sz="1200" b="1" i="0" u="none" strike="noStrike" kern="0" cap="none" spc="0" baseline="0" dirty="0">
                <a:solidFill>
                  <a:srgbClr val="000000"/>
                </a:solidFill>
                <a:uFillTx/>
                <a:latin typeface="Calibri"/>
              </a:rPr>
              <a:t> </a:t>
            </a:r>
          </a:p>
          <a:p>
            <a:pPr defTabSz="914400">
              <a:defRPr sz="1800" b="0" i="0" u="none" strike="noStrike" kern="0" cap="none" spc="0" baseline="0">
                <a:solidFill>
                  <a:srgbClr val="000000"/>
                </a:solidFill>
                <a:uFillTx/>
              </a:defRPr>
            </a:pPr>
            <a:r>
              <a:rPr lang="nb-NO" sz="1200" kern="0" dirty="0">
                <a:solidFill>
                  <a:srgbClr val="000000"/>
                </a:solidFill>
                <a:latin typeface="Calibri"/>
              </a:rPr>
              <a:t>703441 </a:t>
            </a:r>
            <a:r>
              <a:rPr lang="nb-NO" sz="1200" b="0" i="0" u="none" strike="noStrike" kern="0" cap="none" spc="0" baseline="0" dirty="0">
                <a:solidFill>
                  <a:srgbClr val="000000"/>
                </a:solidFill>
                <a:uFillTx/>
                <a:latin typeface="Calibri"/>
              </a:rPr>
              <a:t>SR/JR, kr 130,-</a:t>
            </a:r>
            <a:endParaRPr lang="nb-NO" sz="1200" kern="0" dirty="0">
              <a:solidFill>
                <a:srgbClr val="000000"/>
              </a:solidFill>
              <a:latin typeface="Calibri"/>
            </a:endParaRP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0" cap="none" spc="0" baseline="0" dirty="0">
              <a:solidFill>
                <a:srgbClr val="000000"/>
              </a:solidFill>
              <a:uFillTx/>
              <a:latin typeface="Calibri"/>
            </a:endParaRPr>
          </a:p>
        </p:txBody>
      </p:sp>
      <p:pic>
        <p:nvPicPr>
          <p:cNvPr id="27" name="Bilde 26" descr="Et bilde som inneholder klær, bukse, svart, underbukser&#10;&#10;Automatisk generert beskrivelse">
            <a:extLst>
              <a:ext uri="{FF2B5EF4-FFF2-40B4-BE49-F238E27FC236}">
                <a16:creationId xmlns:a16="http://schemas.microsoft.com/office/drawing/2014/main" id="{25A36EF2-581C-7388-6015-87EDC4139F7B}"/>
              </a:ext>
            </a:extLst>
          </p:cNvPr>
          <p:cNvPicPr>
            <a:picLocks noChangeAspect="1"/>
          </p:cNvPicPr>
          <p:nvPr/>
        </p:nvPicPr>
        <p:blipFill rotWithShape="1">
          <a:blip r:embed="rId6">
            <a:extLst>
              <a:ext uri="{28A0092B-C50C-407E-A947-70E740481C1C}">
                <a14:useLocalDpi xmlns:a14="http://schemas.microsoft.com/office/drawing/2010/main" val="0"/>
              </a:ext>
            </a:extLst>
          </a:blip>
          <a:srcRect l="6592" r="5607"/>
          <a:stretch/>
        </p:blipFill>
        <p:spPr>
          <a:xfrm>
            <a:off x="3447021" y="4313660"/>
            <a:ext cx="1053897" cy="1200329"/>
          </a:xfrm>
          <a:prstGeom prst="rect">
            <a:avLst/>
          </a:prstGeom>
        </p:spPr>
      </p:pic>
      <p:sp>
        <p:nvSpPr>
          <p:cNvPr id="31" name="TextBox 26">
            <a:extLst>
              <a:ext uri="{FF2B5EF4-FFF2-40B4-BE49-F238E27FC236}">
                <a16:creationId xmlns:a16="http://schemas.microsoft.com/office/drawing/2014/main" id="{72506EFA-EE7C-165F-809D-ED11C2CE9517}"/>
              </a:ext>
            </a:extLst>
          </p:cNvPr>
          <p:cNvSpPr txBox="1"/>
          <p:nvPr/>
        </p:nvSpPr>
        <p:spPr>
          <a:xfrm>
            <a:off x="3347793" y="5493700"/>
            <a:ext cx="2149493" cy="1200329"/>
          </a:xfrm>
          <a:prstGeom prst="rect">
            <a:avLst/>
          </a:prstGeom>
          <a:noFill/>
        </p:spPr>
        <p:txBody>
          <a:bodyPr wrap="square">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shorts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705752 SR, kr 230,-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705753 JR, kr 200,-</a:t>
            </a:r>
          </a:p>
          <a:p>
            <a:pPr defTabSz="914400">
              <a:defRPr sz="1800" b="0" i="0" u="none" strike="noStrike" kern="0" cap="none" spc="0" baseline="0">
                <a:solidFill>
                  <a:srgbClr val="000000"/>
                </a:solidFill>
                <a:uFillTx/>
              </a:defRPr>
            </a:pPr>
            <a:r>
              <a:rPr lang="nb-NO" sz="1200" dirty="0">
                <a:solidFill>
                  <a:srgbClr val="000000"/>
                </a:solidFill>
                <a:latin typeface="Calibri"/>
              </a:rPr>
              <a:t>705754 SR W </a:t>
            </a:r>
            <a:r>
              <a:rPr lang="nb-NO" sz="1200" dirty="0" err="1">
                <a:solidFill>
                  <a:srgbClr val="000000"/>
                </a:solidFill>
                <a:latin typeface="Calibri"/>
              </a:rPr>
              <a:t>Regular</a:t>
            </a:r>
            <a:r>
              <a:rPr lang="nb-NO" sz="1200" dirty="0">
                <a:solidFill>
                  <a:srgbClr val="000000"/>
                </a:solidFill>
                <a:latin typeface="Calibri"/>
              </a:rPr>
              <a:t>, kr 230,-</a:t>
            </a:r>
          </a:p>
          <a:p>
            <a:pPr defTabSz="914400">
              <a:defRPr sz="1800" b="0" i="0" u="none" strike="noStrike" kern="0" cap="none" spc="0" baseline="0">
                <a:solidFill>
                  <a:srgbClr val="000000"/>
                </a:solidFill>
                <a:uFillTx/>
              </a:defRPr>
            </a:pPr>
            <a:r>
              <a:rPr lang="nb-NO" sz="1200" dirty="0">
                <a:solidFill>
                  <a:srgbClr val="000000"/>
                </a:solidFill>
                <a:latin typeface="Calibri"/>
              </a:rPr>
              <a:t>706019 SR W Kort, kr 300,-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06 </a:t>
            </a:r>
            <a:r>
              <a:rPr lang="nb-NO" sz="1200" dirty="0" err="1">
                <a:solidFill>
                  <a:srgbClr val="000000"/>
                </a:solidFill>
                <a:latin typeface="Calibri"/>
              </a:rPr>
              <a:t>navy</a:t>
            </a:r>
            <a:r>
              <a:rPr lang="nb-NO" sz="1200" dirty="0">
                <a:solidFill>
                  <a:srgbClr val="000000"/>
                </a:solidFill>
                <a:latin typeface="Calibri"/>
              </a:rPr>
              <a:t>, 03 sort</a:t>
            </a:r>
            <a:endParaRPr lang="nb-NO" sz="1200" i="0" u="none" strike="noStrike" kern="1200" cap="none" spc="0" baseline="0" dirty="0">
              <a:solidFill>
                <a:srgbClr val="000000"/>
              </a:solidFill>
              <a:uFillTx/>
              <a:latin typeface="Calibri"/>
            </a:endParaRPr>
          </a:p>
        </p:txBody>
      </p:sp>
      <p:pic>
        <p:nvPicPr>
          <p:cNvPr id="23" name="Bilde 22">
            <a:extLst>
              <a:ext uri="{FF2B5EF4-FFF2-40B4-BE49-F238E27FC236}">
                <a16:creationId xmlns:a16="http://schemas.microsoft.com/office/drawing/2014/main" id="{5C62EF32-F2F7-365A-6C2A-99AF9A6611F3}"/>
              </a:ext>
            </a:extLst>
          </p:cNvPr>
          <p:cNvPicPr>
            <a:picLocks noChangeAspect="1"/>
          </p:cNvPicPr>
          <p:nvPr/>
        </p:nvPicPr>
        <p:blipFill rotWithShape="1">
          <a:blip r:embed="rId7">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24" name="Bilde 23" descr="Et bilde som inneholder pil&#10;&#10;Automatisk generert beskrivelse">
            <a:extLst>
              <a:ext uri="{FF2B5EF4-FFF2-40B4-BE49-F238E27FC236}">
                <a16:creationId xmlns:a16="http://schemas.microsoft.com/office/drawing/2014/main" id="{61603A58-CBB4-AE4A-B855-C8534A569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37" name="Bilde 36">
            <a:extLst>
              <a:ext uri="{FF2B5EF4-FFF2-40B4-BE49-F238E27FC236}">
                <a16:creationId xmlns:a16="http://schemas.microsoft.com/office/drawing/2014/main" id="{76813A0E-6EB5-3148-0CB4-BB2DFEFD7E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8226" y="335282"/>
            <a:ext cx="447383" cy="45719"/>
          </a:xfrm>
          <a:prstGeom prst="rect">
            <a:avLst/>
          </a:prstGeom>
        </p:spPr>
      </p:pic>
      <p:pic>
        <p:nvPicPr>
          <p:cNvPr id="28" name="Bilde 27" descr="Et bilde som inneholder tilbehør, Bagasje og bager, veske, Håndbagasje&#10;&#10;Automatisk generert beskrivelse">
            <a:extLst>
              <a:ext uri="{FF2B5EF4-FFF2-40B4-BE49-F238E27FC236}">
                <a16:creationId xmlns:a16="http://schemas.microsoft.com/office/drawing/2014/main" id="{1D52A6D9-F173-156B-8A69-28F66FE6CE5E}"/>
              </a:ext>
            </a:extLst>
          </p:cNvPr>
          <p:cNvPicPr>
            <a:picLocks noChangeAspect="1"/>
          </p:cNvPicPr>
          <p:nvPr/>
        </p:nvPicPr>
        <p:blipFill>
          <a:blip r:embed="rId10">
            <a:extLst>
              <a:ext uri="{28A0092B-C50C-407E-A947-70E740481C1C}">
                <a14:useLocalDpi xmlns:a14="http://schemas.microsoft.com/office/drawing/2010/main" val="0"/>
              </a:ext>
            </a:extLst>
          </a:blip>
          <a:srcRect l="19238" t="5498" r="18520" b="5525"/>
          <a:stretch/>
        </p:blipFill>
        <p:spPr>
          <a:xfrm>
            <a:off x="9830876" y="4045496"/>
            <a:ext cx="970987" cy="1388040"/>
          </a:xfrm>
          <a:prstGeom prst="rect">
            <a:avLst/>
          </a:prstGeom>
        </p:spPr>
      </p:pic>
      <p:sp>
        <p:nvSpPr>
          <p:cNvPr id="34" name="TekstSylinder 33">
            <a:extLst>
              <a:ext uri="{FF2B5EF4-FFF2-40B4-BE49-F238E27FC236}">
                <a16:creationId xmlns:a16="http://schemas.microsoft.com/office/drawing/2014/main" id="{23869BA9-3336-86AB-186C-C8D1C6322683}"/>
              </a:ext>
            </a:extLst>
          </p:cNvPr>
          <p:cNvSpPr txBox="1"/>
          <p:nvPr/>
        </p:nvSpPr>
        <p:spPr>
          <a:xfrm>
            <a:off x="10827159" y="4440038"/>
            <a:ext cx="1551821" cy="646331"/>
          </a:xfrm>
          <a:prstGeom prst="rect">
            <a:avLst/>
          </a:prstGeom>
          <a:noFill/>
        </p:spPr>
        <p:txBody>
          <a:bodyPr wrap="square" rtlCol="0">
            <a:spAutoFit/>
          </a:bodyPr>
          <a:lstStyle/>
          <a:p>
            <a:r>
              <a:rPr lang="nb-NO" sz="1200" b="1" dirty="0" err="1"/>
              <a:t>Backpack</a:t>
            </a:r>
            <a:r>
              <a:rPr lang="nb-NO" sz="1200" b="1" dirty="0"/>
              <a:t> 21 L</a:t>
            </a:r>
          </a:p>
          <a:p>
            <a:r>
              <a:rPr lang="nb-NO" sz="1200" dirty="0"/>
              <a:t>090238, 300,-</a:t>
            </a:r>
          </a:p>
          <a:p>
            <a:r>
              <a:rPr lang="nb-NO" sz="1200" dirty="0"/>
              <a:t>Farge: 05 </a:t>
            </a:r>
            <a:r>
              <a:rPr lang="nb-NO" sz="1200" dirty="0" err="1"/>
              <a:t>navy</a:t>
            </a:r>
            <a:endParaRPr lang="nb-NO" sz="1200" dirty="0"/>
          </a:p>
        </p:txBody>
      </p:sp>
      <p:pic>
        <p:nvPicPr>
          <p:cNvPr id="38" name="Bilde 37" descr="Et bilde som inneholder Bagasje og bager, tilbehør, Håndbagasje, veske&#10;&#10;Automatisk generert beskrivelse">
            <a:extLst>
              <a:ext uri="{FF2B5EF4-FFF2-40B4-BE49-F238E27FC236}">
                <a16:creationId xmlns:a16="http://schemas.microsoft.com/office/drawing/2014/main" id="{A57A4481-6686-32B1-A12A-EE83FE6CA45E}"/>
              </a:ext>
            </a:extLst>
          </p:cNvPr>
          <p:cNvPicPr>
            <a:picLocks noChangeAspect="1"/>
          </p:cNvPicPr>
          <p:nvPr/>
        </p:nvPicPr>
        <p:blipFill>
          <a:blip r:embed="rId11">
            <a:extLst>
              <a:ext uri="{28A0092B-C50C-407E-A947-70E740481C1C}">
                <a14:useLocalDpi xmlns:a14="http://schemas.microsoft.com/office/drawing/2010/main" val="0"/>
              </a:ext>
            </a:extLst>
          </a:blip>
          <a:srcRect l="5880" t="16336" r="5577" b="14386"/>
          <a:stretch/>
        </p:blipFill>
        <p:spPr>
          <a:xfrm>
            <a:off x="9473838" y="5448294"/>
            <a:ext cx="1462867" cy="1144577"/>
          </a:xfrm>
          <a:prstGeom prst="rect">
            <a:avLst/>
          </a:prstGeom>
        </p:spPr>
      </p:pic>
      <p:sp>
        <p:nvSpPr>
          <p:cNvPr id="39" name="TekstSylinder 38">
            <a:extLst>
              <a:ext uri="{FF2B5EF4-FFF2-40B4-BE49-F238E27FC236}">
                <a16:creationId xmlns:a16="http://schemas.microsoft.com/office/drawing/2014/main" id="{20E01D7A-BA9A-6770-2574-E8A8DFC09199}"/>
              </a:ext>
            </a:extLst>
          </p:cNvPr>
          <p:cNvSpPr txBox="1"/>
          <p:nvPr/>
        </p:nvSpPr>
        <p:spPr>
          <a:xfrm>
            <a:off x="10855644" y="5480930"/>
            <a:ext cx="1225259" cy="646331"/>
          </a:xfrm>
          <a:prstGeom prst="rect">
            <a:avLst/>
          </a:prstGeom>
          <a:noFill/>
        </p:spPr>
        <p:txBody>
          <a:bodyPr wrap="square" rtlCol="0">
            <a:spAutoFit/>
          </a:bodyPr>
          <a:lstStyle/>
          <a:p>
            <a:r>
              <a:rPr lang="nb-NO" sz="1200" b="1" dirty="0"/>
              <a:t>Bag 55 L</a:t>
            </a:r>
          </a:p>
          <a:p>
            <a:r>
              <a:rPr lang="nb-NO" sz="1200" dirty="0"/>
              <a:t>090233, 450,-</a:t>
            </a:r>
          </a:p>
          <a:p>
            <a:r>
              <a:rPr lang="nb-NO" sz="1200" dirty="0"/>
              <a:t>Farge: 05 </a:t>
            </a:r>
            <a:r>
              <a:rPr lang="nb-NO" sz="1200" dirty="0" err="1"/>
              <a:t>navy</a:t>
            </a:r>
            <a:endParaRPr lang="nb-NO" sz="1200" dirty="0"/>
          </a:p>
        </p:txBody>
      </p:sp>
      <p:sp>
        <p:nvSpPr>
          <p:cNvPr id="6" name="TextBox 30">
            <a:extLst>
              <a:ext uri="{FF2B5EF4-FFF2-40B4-BE49-F238E27FC236}">
                <a16:creationId xmlns:a16="http://schemas.microsoft.com/office/drawing/2014/main" id="{8D86ADC3-8DBA-EE57-5C77-CC72AE379477}"/>
              </a:ext>
            </a:extLst>
          </p:cNvPr>
          <p:cNvSpPr txBox="1"/>
          <p:nvPr/>
        </p:nvSpPr>
        <p:spPr>
          <a:xfrm>
            <a:off x="734353" y="3113552"/>
            <a:ext cx="186001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25 ¼ zip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657236 SR, 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657237 J</a:t>
            </a:r>
            <a:r>
              <a:rPr lang="nb-NO" sz="1200" dirty="0">
                <a:solidFill>
                  <a:srgbClr val="000000"/>
                </a:solidFill>
                <a:latin typeface="Calibri"/>
              </a:rPr>
              <a:t>R, kr 450,-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b="0" i="0" u="none" strike="noStrike" kern="1200" cap="none" spc="0" baseline="0" dirty="0">
              <a:solidFill>
                <a:srgbClr val="000000"/>
              </a:solidFill>
              <a:uFillTx/>
              <a:latin typeface="Calibri"/>
            </a:endParaRPr>
          </a:p>
        </p:txBody>
      </p:sp>
      <p:pic>
        <p:nvPicPr>
          <p:cNvPr id="29" name="Bilde 28" descr="Et bilde som inneholder sokk, fottøy&#10;&#10;Automatisk generert beskrivelse">
            <a:extLst>
              <a:ext uri="{FF2B5EF4-FFF2-40B4-BE49-F238E27FC236}">
                <a16:creationId xmlns:a16="http://schemas.microsoft.com/office/drawing/2014/main" id="{DB944EE9-A647-8688-67B9-B00E8419E0C7}"/>
              </a:ext>
            </a:extLst>
          </p:cNvPr>
          <p:cNvPicPr>
            <a:picLocks noChangeAspect="1"/>
          </p:cNvPicPr>
          <p:nvPr/>
        </p:nvPicPr>
        <p:blipFill rotWithShape="1">
          <a:blip r:embed="rId12">
            <a:extLst>
              <a:ext uri="{28A0092B-C50C-407E-A947-70E740481C1C}">
                <a14:useLocalDpi xmlns:a14="http://schemas.microsoft.com/office/drawing/2010/main" val="0"/>
              </a:ext>
            </a:extLst>
          </a:blip>
          <a:srcRect l="23172" r="21437"/>
          <a:stretch/>
        </p:blipFill>
        <p:spPr>
          <a:xfrm>
            <a:off x="5847914" y="4184071"/>
            <a:ext cx="801791" cy="1447501"/>
          </a:xfrm>
          <a:prstGeom prst="rect">
            <a:avLst/>
          </a:prstGeom>
        </p:spPr>
      </p:pic>
      <p:pic>
        <p:nvPicPr>
          <p:cNvPr id="16" name="Picture 32" descr="A picture containing clothing, person, person, suit&#10;&#10;Description automatically generated">
            <a:extLst>
              <a:ext uri="{FF2B5EF4-FFF2-40B4-BE49-F238E27FC236}">
                <a16:creationId xmlns:a16="http://schemas.microsoft.com/office/drawing/2014/main" id="{D4CAFC06-FCB0-89E2-0859-152ED4E8FF1B}"/>
              </a:ext>
            </a:extLst>
          </p:cNvPr>
          <p:cNvPicPr>
            <a:picLocks noChangeAspect="1"/>
          </p:cNvPicPr>
          <p:nvPr/>
        </p:nvPicPr>
        <p:blipFill>
          <a:blip r:embed="rId13"/>
          <a:stretch>
            <a:fillRect/>
          </a:stretch>
        </p:blipFill>
        <p:spPr>
          <a:xfrm>
            <a:off x="7115358" y="3986827"/>
            <a:ext cx="2054430" cy="2054430"/>
          </a:xfrm>
          <a:prstGeom prst="rect">
            <a:avLst/>
          </a:prstGeom>
          <a:noFill/>
          <a:ln cap="flat">
            <a:noFill/>
          </a:ln>
        </p:spPr>
      </p:pic>
      <p:sp>
        <p:nvSpPr>
          <p:cNvPr id="45" name="Rektangel 44">
            <a:extLst>
              <a:ext uri="{FF2B5EF4-FFF2-40B4-BE49-F238E27FC236}">
                <a16:creationId xmlns:a16="http://schemas.microsoft.com/office/drawing/2014/main" id="{312732A7-9F72-CD7D-0E43-FCA0EB632644}"/>
              </a:ext>
            </a:extLst>
          </p:cNvPr>
          <p:cNvSpPr/>
          <p:nvPr/>
        </p:nvSpPr>
        <p:spPr>
          <a:xfrm>
            <a:off x="8857673" y="1376218"/>
            <a:ext cx="204525" cy="26692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xtBox 31">
            <a:extLst>
              <a:ext uri="{FF2B5EF4-FFF2-40B4-BE49-F238E27FC236}">
                <a16:creationId xmlns:a16="http://schemas.microsoft.com/office/drawing/2014/main" id="{C18249A0-2E5B-F07A-0961-62E620A9EB97}"/>
              </a:ext>
            </a:extLst>
          </p:cNvPr>
          <p:cNvSpPr txBox="1"/>
          <p:nvPr/>
        </p:nvSpPr>
        <p:spPr>
          <a:xfrm>
            <a:off x="6992610" y="3115969"/>
            <a:ext cx="4959574" cy="101566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 Goal Jersey</a:t>
            </a:r>
          </a:p>
          <a:p>
            <a:pPr>
              <a:defRPr sz="1800" b="0" i="0" u="none" strike="noStrike" kern="0" cap="none" spc="0" baseline="0">
                <a:solidFill>
                  <a:srgbClr val="000000"/>
                </a:solidFill>
                <a:uFillTx/>
              </a:defRPr>
            </a:pPr>
            <a:r>
              <a:rPr lang="nb-NO" sz="1200" kern="0" dirty="0">
                <a:solidFill>
                  <a:srgbClr val="000000"/>
                </a:solidFill>
                <a:latin typeface="Calibri"/>
              </a:rPr>
              <a:t>658636 SR, kr 280,-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658637 JR, kr 250,-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r>
              <a:rPr lang="nb-NO" sz="1200" i="0" u="none" strike="noStrike" kern="1200" cap="none" spc="0" baseline="0" dirty="0">
                <a:solidFill>
                  <a:srgbClr val="000000"/>
                </a:solidFill>
                <a:uFillTx/>
                <a:latin typeface="Calibri"/>
              </a:rPr>
              <a:t>, 02 Electric Blue, 18 Team </a:t>
            </a:r>
            <a:r>
              <a:rPr lang="nb-NO" sz="1200" i="0" u="none" strike="noStrike" kern="1200" cap="none" spc="0" baseline="0" dirty="0" err="1">
                <a:solidFill>
                  <a:srgbClr val="000000"/>
                </a:solidFill>
                <a:uFillTx/>
                <a:latin typeface="Calibri"/>
              </a:rPr>
              <a:t>Light</a:t>
            </a:r>
            <a:r>
              <a:rPr lang="nb-NO" sz="1200" i="0" u="none" strike="noStrike" kern="1200" cap="none" spc="0" baseline="0" dirty="0">
                <a:solidFill>
                  <a:srgbClr val="000000"/>
                </a:solidFill>
                <a:uFillTx/>
                <a:latin typeface="Calibri"/>
              </a:rPr>
              <a:t> Blue, 04 White, 03 Black</a:t>
            </a: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41" name="Bilde 40" descr="Et bilde som inneholder klær, Aktiv trøye, topp, erme&#10;&#10;Automatisk generert beskrivelse">
            <a:extLst>
              <a:ext uri="{FF2B5EF4-FFF2-40B4-BE49-F238E27FC236}">
                <a16:creationId xmlns:a16="http://schemas.microsoft.com/office/drawing/2014/main" id="{C00145E8-723F-869E-7AC4-1F3A4AA4F214}"/>
              </a:ext>
            </a:extLst>
          </p:cNvPr>
          <p:cNvPicPr>
            <a:picLocks noChangeAspect="1"/>
          </p:cNvPicPr>
          <p:nvPr/>
        </p:nvPicPr>
        <p:blipFill>
          <a:blip r:embed="rId14">
            <a:extLst>
              <a:ext uri="{28A0092B-C50C-407E-A947-70E740481C1C}">
                <a14:useLocalDpi xmlns:a14="http://schemas.microsoft.com/office/drawing/2010/main" val="0"/>
              </a:ext>
            </a:extLst>
          </a:blip>
          <a:srcRect l="9975" t="9327" r="9145" b="10695"/>
          <a:stretch/>
        </p:blipFill>
        <p:spPr>
          <a:xfrm>
            <a:off x="8909088" y="901209"/>
            <a:ext cx="1327574" cy="1312768"/>
          </a:xfrm>
          <a:prstGeom prst="rect">
            <a:avLst/>
          </a:prstGeom>
        </p:spPr>
      </p:pic>
      <p:pic>
        <p:nvPicPr>
          <p:cNvPr id="42" name="Bilde 41" descr="Et bilde som inneholder klær, Aktiv trøye, topp, T-shirt&#10;&#10;Automatisk generert beskrivelse">
            <a:extLst>
              <a:ext uri="{FF2B5EF4-FFF2-40B4-BE49-F238E27FC236}">
                <a16:creationId xmlns:a16="http://schemas.microsoft.com/office/drawing/2014/main" id="{0E9428D4-DAEB-42B4-7453-C06F067D495F}"/>
              </a:ext>
            </a:extLst>
          </p:cNvPr>
          <p:cNvPicPr>
            <a:picLocks noChangeAspect="1"/>
          </p:cNvPicPr>
          <p:nvPr/>
        </p:nvPicPr>
        <p:blipFill>
          <a:blip r:embed="rId15">
            <a:extLst>
              <a:ext uri="{28A0092B-C50C-407E-A947-70E740481C1C}">
                <a14:useLocalDpi xmlns:a14="http://schemas.microsoft.com/office/drawing/2010/main" val="0"/>
              </a:ext>
            </a:extLst>
          </a:blip>
          <a:srcRect l="9913" t="8439" r="9206" b="7949"/>
          <a:stretch/>
        </p:blipFill>
        <p:spPr>
          <a:xfrm>
            <a:off x="10446716" y="2207465"/>
            <a:ext cx="1327574" cy="1372421"/>
          </a:xfrm>
          <a:prstGeom prst="rect">
            <a:avLst/>
          </a:prstGeom>
        </p:spPr>
      </p:pic>
      <p:pic>
        <p:nvPicPr>
          <p:cNvPr id="43" name="Bilde 42" descr="Et bilde som inneholder klær, Aktiv trøye, hvit, topp&#10;&#10;Automatisk generert beskrivelse">
            <a:extLst>
              <a:ext uri="{FF2B5EF4-FFF2-40B4-BE49-F238E27FC236}">
                <a16:creationId xmlns:a16="http://schemas.microsoft.com/office/drawing/2014/main" id="{9263BCE7-A463-F107-BBE0-0E8A3CA65A7F}"/>
              </a:ext>
            </a:extLst>
          </p:cNvPr>
          <p:cNvPicPr>
            <a:picLocks noChangeAspect="1"/>
          </p:cNvPicPr>
          <p:nvPr/>
        </p:nvPicPr>
        <p:blipFill>
          <a:blip r:embed="rId16">
            <a:extLst>
              <a:ext uri="{28A0092B-C50C-407E-A947-70E740481C1C}">
                <a14:useLocalDpi xmlns:a14="http://schemas.microsoft.com/office/drawing/2010/main" val="0"/>
              </a:ext>
            </a:extLst>
          </a:blip>
          <a:srcRect l="10412" t="9685" r="8707" b="11187"/>
          <a:stretch/>
        </p:blipFill>
        <p:spPr>
          <a:xfrm>
            <a:off x="8912248" y="2240343"/>
            <a:ext cx="1327574" cy="1298802"/>
          </a:xfrm>
          <a:prstGeom prst="rect">
            <a:avLst/>
          </a:prstGeom>
        </p:spPr>
      </p:pic>
      <p:pic>
        <p:nvPicPr>
          <p:cNvPr id="44" name="Bilde 43" descr="Et bilde som inneholder klær, Aktiv trøye, topp, T-shirt&#10;&#10;Automatisk generert beskrivelse">
            <a:extLst>
              <a:ext uri="{FF2B5EF4-FFF2-40B4-BE49-F238E27FC236}">
                <a16:creationId xmlns:a16="http://schemas.microsoft.com/office/drawing/2014/main" id="{E2AF1E8A-4FB4-5C56-363D-4E7AE2EB90A6}"/>
              </a:ext>
            </a:extLst>
          </p:cNvPr>
          <p:cNvPicPr>
            <a:picLocks noChangeAspect="1"/>
          </p:cNvPicPr>
          <p:nvPr/>
        </p:nvPicPr>
        <p:blipFill>
          <a:blip r:embed="rId17">
            <a:extLst>
              <a:ext uri="{28A0092B-C50C-407E-A947-70E740481C1C}">
                <a14:useLocalDpi xmlns:a14="http://schemas.microsoft.com/office/drawing/2010/main" val="0"/>
              </a:ext>
            </a:extLst>
          </a:blip>
          <a:srcRect l="8470" t="8835" r="8611" b="11187"/>
          <a:stretch/>
        </p:blipFill>
        <p:spPr>
          <a:xfrm>
            <a:off x="10413082" y="901209"/>
            <a:ext cx="1361046" cy="1312768"/>
          </a:xfrm>
          <a:prstGeom prst="rect">
            <a:avLst/>
          </a:prstGeom>
        </p:spPr>
      </p:pic>
      <p:sp>
        <p:nvSpPr>
          <p:cNvPr id="15" name="Rektangel 14">
            <a:extLst>
              <a:ext uri="{FF2B5EF4-FFF2-40B4-BE49-F238E27FC236}">
                <a16:creationId xmlns:a16="http://schemas.microsoft.com/office/drawing/2014/main" id="{8CB159AA-BA23-6B0A-3693-76D8522323D6}"/>
              </a:ext>
            </a:extLst>
          </p:cNvPr>
          <p:cNvSpPr/>
          <p:nvPr/>
        </p:nvSpPr>
        <p:spPr>
          <a:xfrm>
            <a:off x="3097763" y="1376218"/>
            <a:ext cx="247732" cy="2690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86E57BB2-035E-7451-5BDF-DC4CB5815E26}"/>
              </a:ext>
            </a:extLst>
          </p:cNvPr>
          <p:cNvSpPr/>
          <p:nvPr/>
        </p:nvSpPr>
        <p:spPr>
          <a:xfrm>
            <a:off x="6021108" y="1307052"/>
            <a:ext cx="247732" cy="2690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29">
            <a:extLst>
              <a:ext uri="{FF2B5EF4-FFF2-40B4-BE49-F238E27FC236}">
                <a16:creationId xmlns:a16="http://schemas.microsoft.com/office/drawing/2014/main" id="{7C7A9490-E9E7-FBD1-2729-F88160A1A872}"/>
              </a:ext>
            </a:extLst>
          </p:cNvPr>
          <p:cNvSpPr txBox="1"/>
          <p:nvPr/>
        </p:nvSpPr>
        <p:spPr>
          <a:xfrm>
            <a:off x="2732186" y="3085311"/>
            <a:ext cx="2023686" cy="83099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25 Jacket</a:t>
            </a:r>
          </a:p>
          <a:p>
            <a:pPr>
              <a:defRPr sz="1800" b="0" i="0" u="none" strike="noStrike" kern="0" cap="none" spc="0" baseline="0">
                <a:solidFill>
                  <a:srgbClr val="000000"/>
                </a:solidFill>
                <a:uFillTx/>
              </a:defRPr>
            </a:pPr>
            <a:r>
              <a:rPr lang="nb-NO" sz="1200" kern="0" dirty="0">
                <a:solidFill>
                  <a:srgbClr val="000000"/>
                </a:solidFill>
                <a:latin typeface="Calibri"/>
              </a:rPr>
              <a:t>657234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657235 JR, kr 500,-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p:txBody>
      </p:sp>
      <p:pic>
        <p:nvPicPr>
          <p:cNvPr id="12" name="Picture 24" descr="A picture containing clothing, suit&#10;&#10;Description automatically generated">
            <a:extLst>
              <a:ext uri="{FF2B5EF4-FFF2-40B4-BE49-F238E27FC236}">
                <a16:creationId xmlns:a16="http://schemas.microsoft.com/office/drawing/2014/main" id="{A6C70B39-25A1-4C20-FB49-7B14C65CAB74}"/>
              </a:ext>
            </a:extLst>
          </p:cNvPr>
          <p:cNvPicPr>
            <a:picLocks noChangeAspect="1"/>
          </p:cNvPicPr>
          <p:nvPr/>
        </p:nvPicPr>
        <p:blipFill>
          <a:blip r:embed="rId18"/>
          <a:stretch>
            <a:fillRect/>
          </a:stretch>
        </p:blipFill>
        <p:spPr>
          <a:xfrm>
            <a:off x="2270103" y="935768"/>
            <a:ext cx="2154073" cy="2154073"/>
          </a:xfrm>
          <a:prstGeom prst="rect">
            <a:avLst/>
          </a:prstGeom>
          <a:noFill/>
          <a:ln cap="flat">
            <a:noFill/>
          </a:ln>
        </p:spPr>
      </p:pic>
      <p:pic>
        <p:nvPicPr>
          <p:cNvPr id="18" name="Bilde 17" descr="Et bilde som inneholder klær, topp, genser, ytterklær&#10;&#10;Automatisk generert beskrivelse">
            <a:extLst>
              <a:ext uri="{FF2B5EF4-FFF2-40B4-BE49-F238E27FC236}">
                <a16:creationId xmlns:a16="http://schemas.microsoft.com/office/drawing/2014/main" id="{333C126F-9CFD-2041-4398-F1964EDCFD13}"/>
              </a:ext>
            </a:extLst>
          </p:cNvPr>
          <p:cNvPicPr>
            <a:picLocks noChangeAspect="1"/>
          </p:cNvPicPr>
          <p:nvPr/>
        </p:nvPicPr>
        <p:blipFill>
          <a:blip r:embed="rId19">
            <a:extLst>
              <a:ext uri="{28A0092B-C50C-407E-A947-70E740481C1C}">
                <a14:useLocalDpi xmlns:a14="http://schemas.microsoft.com/office/drawing/2010/main" val="0"/>
              </a:ext>
            </a:extLst>
          </a:blip>
          <a:srcRect l="15814" t="10732" r="15882" b="10655"/>
          <a:stretch/>
        </p:blipFill>
        <p:spPr>
          <a:xfrm>
            <a:off x="4560884" y="946127"/>
            <a:ext cx="1802464" cy="2074465"/>
          </a:xfrm>
          <a:prstGeom prst="rect">
            <a:avLst/>
          </a:prstGeom>
        </p:spPr>
      </p:pic>
      <p:sp>
        <p:nvSpPr>
          <p:cNvPr id="19" name="TextBox 29">
            <a:extLst>
              <a:ext uri="{FF2B5EF4-FFF2-40B4-BE49-F238E27FC236}">
                <a16:creationId xmlns:a16="http://schemas.microsoft.com/office/drawing/2014/main" id="{F18759EF-DCFA-C4BA-C6E6-BD39C88BB2D1}"/>
              </a:ext>
            </a:extLst>
          </p:cNvPr>
          <p:cNvSpPr txBox="1"/>
          <p:nvPr/>
        </p:nvSpPr>
        <p:spPr>
          <a:xfrm>
            <a:off x="4594707" y="3087814"/>
            <a:ext cx="2091364" cy="101566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 Goal </a:t>
            </a:r>
            <a:r>
              <a:rPr lang="nb-NO" sz="1200" b="1" i="0" u="none" strike="noStrike" kern="0" cap="none" spc="0" baseline="0" dirty="0" err="1">
                <a:solidFill>
                  <a:srgbClr val="000000"/>
                </a:solidFill>
                <a:uFillTx/>
                <a:latin typeface="Calibri"/>
              </a:rPr>
              <a:t>Baselayer</a:t>
            </a:r>
            <a:endParaRPr lang="nb-NO" sz="1200" b="1" i="0" u="none" strike="noStrike" kern="0" cap="none" spc="0" baseline="0" dirty="0">
              <a:solidFill>
                <a:srgbClr val="000000"/>
              </a:solidFill>
              <a:uFillTx/>
              <a:latin typeface="Calibri"/>
            </a:endParaRPr>
          </a:p>
          <a:p>
            <a:pPr>
              <a:defRPr sz="1800" b="0" i="0" u="none" strike="noStrike" kern="0" cap="none" spc="0" baseline="0">
                <a:solidFill>
                  <a:srgbClr val="000000"/>
                </a:solidFill>
                <a:uFillTx/>
              </a:defRPr>
            </a:pPr>
            <a:r>
              <a:rPr lang="nb-NO" sz="1200" b="1" kern="0" dirty="0" err="1">
                <a:solidFill>
                  <a:srgbClr val="000000"/>
                </a:solidFill>
                <a:latin typeface="Calibri"/>
              </a:rPr>
              <a:t>F.eks</a:t>
            </a:r>
            <a:r>
              <a:rPr lang="nb-NO" sz="1200" b="1" kern="0" dirty="0">
                <a:solidFill>
                  <a:srgbClr val="000000"/>
                </a:solidFill>
                <a:latin typeface="Calibri"/>
              </a:rPr>
              <a:t> som oppvarmingstrøye</a:t>
            </a:r>
            <a:endParaRPr lang="nb-NO" sz="1200" b="1" i="0" u="none" strike="noStrike" kern="0" cap="none" spc="0" baseline="0" dirty="0">
              <a:solidFill>
                <a:srgbClr val="000000"/>
              </a:solidFill>
              <a:uFillTx/>
              <a:latin typeface="Calibri"/>
            </a:endParaRPr>
          </a:p>
          <a:p>
            <a:pPr>
              <a:defRPr sz="1800" b="0" i="0" u="none" strike="noStrike" kern="0" cap="none" spc="0" baseline="0">
                <a:solidFill>
                  <a:srgbClr val="000000"/>
                </a:solidFill>
                <a:uFillTx/>
              </a:defRPr>
            </a:pPr>
            <a:r>
              <a:rPr lang="nb-NO" sz="1200" kern="0" dirty="0">
                <a:solidFill>
                  <a:srgbClr val="000000"/>
                </a:solidFill>
                <a:latin typeface="Calibri"/>
              </a:rPr>
              <a:t>658777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657235 JR, kr 500,- </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p:txBody>
      </p:sp>
      <p:sp>
        <p:nvSpPr>
          <p:cNvPr id="22" name="TextBox 4">
            <a:extLst>
              <a:ext uri="{FF2B5EF4-FFF2-40B4-BE49-F238E27FC236}">
                <a16:creationId xmlns:a16="http://schemas.microsoft.com/office/drawing/2014/main" id="{C4D4DC72-BB23-F990-467D-11560C7FDDB1}"/>
              </a:ext>
            </a:extLst>
          </p:cNvPr>
          <p:cNvSpPr txBox="1"/>
          <p:nvPr/>
        </p:nvSpPr>
        <p:spPr>
          <a:xfrm>
            <a:off x="9368737" y="2889744"/>
            <a:ext cx="367408" cy="307777"/>
          </a:xfrm>
          <a:prstGeom prst="rect">
            <a:avLst/>
          </a:prstGeom>
          <a:noFill/>
        </p:spPr>
        <p:txBody>
          <a:bodyPr wrap="none" rtlCol="0">
            <a:spAutoFit/>
          </a:bodyPr>
          <a:lstStyle/>
          <a:p>
            <a:r>
              <a:rPr lang="nb-NO" sz="1400" dirty="0"/>
              <a:t>04</a:t>
            </a:r>
          </a:p>
        </p:txBody>
      </p:sp>
      <p:sp>
        <p:nvSpPr>
          <p:cNvPr id="25" name="TextBox 4">
            <a:extLst>
              <a:ext uri="{FF2B5EF4-FFF2-40B4-BE49-F238E27FC236}">
                <a16:creationId xmlns:a16="http://schemas.microsoft.com/office/drawing/2014/main" id="{210A74B7-56D1-748C-BAB8-23945BDB0E0E}"/>
              </a:ext>
            </a:extLst>
          </p:cNvPr>
          <p:cNvSpPr txBox="1"/>
          <p:nvPr/>
        </p:nvSpPr>
        <p:spPr>
          <a:xfrm>
            <a:off x="10909901" y="1529299"/>
            <a:ext cx="367408" cy="307777"/>
          </a:xfrm>
          <a:prstGeom prst="rect">
            <a:avLst/>
          </a:prstGeom>
          <a:noFill/>
        </p:spPr>
        <p:txBody>
          <a:bodyPr wrap="none" rtlCol="0">
            <a:spAutoFit/>
          </a:bodyPr>
          <a:lstStyle/>
          <a:p>
            <a:r>
              <a:rPr lang="nb-NO" sz="1400" dirty="0"/>
              <a:t>18</a:t>
            </a:r>
          </a:p>
        </p:txBody>
      </p:sp>
      <p:sp>
        <p:nvSpPr>
          <p:cNvPr id="26" name="TextBox 4">
            <a:extLst>
              <a:ext uri="{FF2B5EF4-FFF2-40B4-BE49-F238E27FC236}">
                <a16:creationId xmlns:a16="http://schemas.microsoft.com/office/drawing/2014/main" id="{B0029606-48E4-B18A-15F5-9ED3E6654BDD}"/>
              </a:ext>
            </a:extLst>
          </p:cNvPr>
          <p:cNvSpPr txBox="1"/>
          <p:nvPr/>
        </p:nvSpPr>
        <p:spPr>
          <a:xfrm>
            <a:off x="9375313" y="1527161"/>
            <a:ext cx="367408" cy="307777"/>
          </a:xfrm>
          <a:prstGeom prst="rect">
            <a:avLst/>
          </a:prstGeom>
          <a:noFill/>
        </p:spPr>
        <p:txBody>
          <a:bodyPr wrap="none" rtlCol="0">
            <a:spAutoFit/>
          </a:bodyPr>
          <a:lstStyle/>
          <a:p>
            <a:r>
              <a:rPr lang="nb-NO" sz="1400" dirty="0">
                <a:solidFill>
                  <a:schemeClr val="bg1"/>
                </a:solidFill>
              </a:rPr>
              <a:t>02</a:t>
            </a:r>
          </a:p>
        </p:txBody>
      </p:sp>
      <p:sp>
        <p:nvSpPr>
          <p:cNvPr id="32" name="TextBox 4">
            <a:extLst>
              <a:ext uri="{FF2B5EF4-FFF2-40B4-BE49-F238E27FC236}">
                <a16:creationId xmlns:a16="http://schemas.microsoft.com/office/drawing/2014/main" id="{E1E2B3D1-EEF9-4577-B641-8A95F6737FEA}"/>
              </a:ext>
            </a:extLst>
          </p:cNvPr>
          <p:cNvSpPr txBox="1"/>
          <p:nvPr/>
        </p:nvSpPr>
        <p:spPr>
          <a:xfrm>
            <a:off x="10923793" y="2889744"/>
            <a:ext cx="367408" cy="307777"/>
          </a:xfrm>
          <a:prstGeom prst="rect">
            <a:avLst/>
          </a:prstGeom>
          <a:noFill/>
        </p:spPr>
        <p:txBody>
          <a:bodyPr wrap="none" rtlCol="0">
            <a:spAutoFit/>
          </a:bodyPr>
          <a:lstStyle/>
          <a:p>
            <a:r>
              <a:rPr lang="nb-NO" sz="1400" dirty="0">
                <a:solidFill>
                  <a:schemeClr val="bg1"/>
                </a:solidFill>
              </a:rPr>
              <a:t>03</a:t>
            </a:r>
          </a:p>
        </p:txBody>
      </p:sp>
      <p:sp>
        <p:nvSpPr>
          <p:cNvPr id="33" name="TextBox 4">
            <a:extLst>
              <a:ext uri="{FF2B5EF4-FFF2-40B4-BE49-F238E27FC236}">
                <a16:creationId xmlns:a16="http://schemas.microsoft.com/office/drawing/2014/main" id="{B66A81A7-10AF-7555-E2DA-F8EFEA805D3C}"/>
              </a:ext>
            </a:extLst>
          </p:cNvPr>
          <p:cNvSpPr txBox="1"/>
          <p:nvPr/>
        </p:nvSpPr>
        <p:spPr>
          <a:xfrm>
            <a:off x="7512530" y="2012804"/>
            <a:ext cx="367408" cy="307777"/>
          </a:xfrm>
          <a:prstGeom prst="rect">
            <a:avLst/>
          </a:prstGeom>
          <a:noFill/>
        </p:spPr>
        <p:txBody>
          <a:bodyPr wrap="none" rtlCol="0">
            <a:spAutoFit/>
          </a:bodyPr>
          <a:lstStyle/>
          <a:p>
            <a:r>
              <a:rPr lang="nb-NO" sz="1400" dirty="0">
                <a:solidFill>
                  <a:schemeClr val="bg1"/>
                </a:solidFill>
              </a:rPr>
              <a:t>06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3">
            <a:extLst>
              <a:ext uri="{FF2B5EF4-FFF2-40B4-BE49-F238E27FC236}">
                <a16:creationId xmlns:a16="http://schemas.microsoft.com/office/drawing/2014/main" id="{A14103B6-F9B1-2F71-05B7-CFC181DAB038}"/>
              </a:ext>
            </a:extLst>
          </p:cNvPr>
          <p:cNvCxnSpPr>
            <a:cxnSpLocks noMove="1" noResize="1"/>
          </p:cNvCxnSpPr>
          <p:nvPr/>
        </p:nvCxnSpPr>
        <p:spPr>
          <a:xfrm>
            <a:off x="4165604" y="1573883"/>
            <a:ext cx="0" cy="3710233"/>
          </a:xfrm>
          <a:prstGeom prst="straightConnector1">
            <a:avLst/>
          </a:prstGeom>
          <a:noFill/>
          <a:ln w="19046" cap="flat">
            <a:solidFill>
              <a:srgbClr val="7F7F7F"/>
            </a:solidFill>
            <a:prstDash val="solid"/>
            <a:miter/>
          </a:ln>
        </p:spPr>
      </p:cxnSp>
      <p:cxnSp>
        <p:nvCxnSpPr>
          <p:cNvPr id="3" name="Straight Connector 15">
            <a:extLst>
              <a:ext uri="{FF2B5EF4-FFF2-40B4-BE49-F238E27FC236}">
                <a16:creationId xmlns:a16="http://schemas.microsoft.com/office/drawing/2014/main" id="{2162EF46-C63C-ED0F-BDDD-8994A935C3EC}"/>
              </a:ext>
            </a:extLst>
          </p:cNvPr>
          <p:cNvCxnSpPr>
            <a:cxnSpLocks noMove="1" noResize="1"/>
          </p:cNvCxnSpPr>
          <p:nvPr/>
        </p:nvCxnSpPr>
        <p:spPr>
          <a:xfrm>
            <a:off x="7995915" y="1573883"/>
            <a:ext cx="0" cy="3710233"/>
          </a:xfrm>
          <a:prstGeom prst="straightConnector1">
            <a:avLst/>
          </a:prstGeom>
          <a:noFill/>
          <a:ln w="19046" cap="flat">
            <a:solidFill>
              <a:srgbClr val="7F7F7F"/>
            </a:solidFill>
            <a:prstDash val="solid"/>
            <a:miter/>
          </a:ln>
        </p:spPr>
      </p:cxnSp>
      <p:sp>
        <p:nvSpPr>
          <p:cNvPr id="24" name="TextBox 34">
            <a:extLst>
              <a:ext uri="{FF2B5EF4-FFF2-40B4-BE49-F238E27FC236}">
                <a16:creationId xmlns:a16="http://schemas.microsoft.com/office/drawing/2014/main" id="{3462240C-5039-4532-B9E2-96D7C5612BFB}"/>
              </a:ext>
            </a:extLst>
          </p:cNvPr>
          <p:cNvSpPr txBox="1"/>
          <p:nvPr/>
        </p:nvSpPr>
        <p:spPr>
          <a:xfrm>
            <a:off x="0" y="273880"/>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MÅLVAKT</a:t>
            </a:r>
          </a:p>
        </p:txBody>
      </p:sp>
      <p:pic>
        <p:nvPicPr>
          <p:cNvPr id="6" name="Picture 26">
            <a:extLst>
              <a:ext uri="{FF2B5EF4-FFF2-40B4-BE49-F238E27FC236}">
                <a16:creationId xmlns:a16="http://schemas.microsoft.com/office/drawing/2014/main" id="{98D724E4-BC82-EDDD-ABAE-C40536581FC6}"/>
              </a:ext>
            </a:extLst>
          </p:cNvPr>
          <p:cNvPicPr>
            <a:picLocks noChangeAspect="1"/>
          </p:cNvPicPr>
          <p:nvPr/>
        </p:nvPicPr>
        <p:blipFill>
          <a:blip r:embed="rId2"/>
          <a:stretch>
            <a:fillRect/>
          </a:stretch>
        </p:blipFill>
        <p:spPr>
          <a:xfrm>
            <a:off x="4484558" y="1549259"/>
            <a:ext cx="1724618" cy="1724618"/>
          </a:xfrm>
          <a:prstGeom prst="rect">
            <a:avLst/>
          </a:prstGeom>
          <a:noFill/>
          <a:ln cap="flat">
            <a:noFill/>
          </a:ln>
        </p:spPr>
      </p:pic>
      <p:pic>
        <p:nvPicPr>
          <p:cNvPr id="17" name="Picture 30" descr="A picture containing clothing&#10;&#10;Description automatically generated">
            <a:extLst>
              <a:ext uri="{FF2B5EF4-FFF2-40B4-BE49-F238E27FC236}">
                <a16:creationId xmlns:a16="http://schemas.microsoft.com/office/drawing/2014/main" id="{37F30EE2-D4C4-9AF9-B901-D02A550F1B7D}"/>
              </a:ext>
            </a:extLst>
          </p:cNvPr>
          <p:cNvPicPr>
            <a:picLocks noChangeAspect="1"/>
          </p:cNvPicPr>
          <p:nvPr/>
        </p:nvPicPr>
        <p:blipFill>
          <a:blip r:embed="rId3"/>
          <a:stretch>
            <a:fillRect/>
          </a:stretch>
        </p:blipFill>
        <p:spPr>
          <a:xfrm>
            <a:off x="4778229" y="3559498"/>
            <a:ext cx="1724618" cy="1724618"/>
          </a:xfrm>
          <a:prstGeom prst="rect">
            <a:avLst/>
          </a:prstGeom>
          <a:noFill/>
          <a:ln cap="flat">
            <a:noFill/>
          </a:ln>
        </p:spPr>
      </p:pic>
      <p:pic>
        <p:nvPicPr>
          <p:cNvPr id="18" name="Picture 28" descr="A picture containing clothing&#10;&#10;Description automatically generated">
            <a:extLst>
              <a:ext uri="{FF2B5EF4-FFF2-40B4-BE49-F238E27FC236}">
                <a16:creationId xmlns:a16="http://schemas.microsoft.com/office/drawing/2014/main" id="{21AC8E66-841C-FC80-2C59-20B921D849A7}"/>
              </a:ext>
            </a:extLst>
          </p:cNvPr>
          <p:cNvPicPr>
            <a:picLocks noChangeAspect="1"/>
          </p:cNvPicPr>
          <p:nvPr/>
        </p:nvPicPr>
        <p:blipFill>
          <a:blip r:embed="rId4"/>
          <a:stretch>
            <a:fillRect/>
          </a:stretch>
        </p:blipFill>
        <p:spPr>
          <a:xfrm>
            <a:off x="6185095" y="2157156"/>
            <a:ext cx="1712688" cy="1712688"/>
          </a:xfrm>
          <a:prstGeom prst="rect">
            <a:avLst/>
          </a:prstGeom>
          <a:noFill/>
          <a:ln cap="flat">
            <a:noFill/>
          </a:ln>
        </p:spPr>
      </p:pic>
      <p:pic>
        <p:nvPicPr>
          <p:cNvPr id="19" name="Picture 18" descr="A picture containing clothing, suit, trouser, dressed&#10;&#10;Description automatically generated">
            <a:extLst>
              <a:ext uri="{FF2B5EF4-FFF2-40B4-BE49-F238E27FC236}">
                <a16:creationId xmlns:a16="http://schemas.microsoft.com/office/drawing/2014/main" id="{A62DD03B-16D5-31D3-8DE5-5055F82F926E}"/>
              </a:ext>
            </a:extLst>
          </p:cNvPr>
          <p:cNvPicPr>
            <a:picLocks noChangeAspect="1"/>
          </p:cNvPicPr>
          <p:nvPr/>
        </p:nvPicPr>
        <p:blipFill rotWithShape="1">
          <a:blip r:embed="rId5"/>
          <a:srcRect l="8125" r="8306"/>
          <a:stretch/>
        </p:blipFill>
        <p:spPr>
          <a:xfrm>
            <a:off x="2611175" y="1533052"/>
            <a:ext cx="1210857" cy="1448955"/>
          </a:xfrm>
          <a:prstGeom prst="rect">
            <a:avLst/>
          </a:prstGeom>
          <a:noFill/>
          <a:ln cap="flat">
            <a:noFill/>
          </a:ln>
        </p:spPr>
      </p:pic>
      <p:pic>
        <p:nvPicPr>
          <p:cNvPr id="20" name="Picture 32" descr="A picture containing clothing, underpants, trouser&#10;&#10;Description automatically generated">
            <a:extLst>
              <a:ext uri="{FF2B5EF4-FFF2-40B4-BE49-F238E27FC236}">
                <a16:creationId xmlns:a16="http://schemas.microsoft.com/office/drawing/2014/main" id="{B043F844-7A70-9B2E-74F1-3D17042C28E7}"/>
              </a:ext>
            </a:extLst>
          </p:cNvPr>
          <p:cNvPicPr>
            <a:picLocks noChangeAspect="1"/>
          </p:cNvPicPr>
          <p:nvPr/>
        </p:nvPicPr>
        <p:blipFill rotWithShape="1">
          <a:blip r:embed="rId6"/>
          <a:srcRect l="9569" r="14582"/>
          <a:stretch/>
        </p:blipFill>
        <p:spPr>
          <a:xfrm>
            <a:off x="323904" y="1533052"/>
            <a:ext cx="1106795" cy="1459214"/>
          </a:xfrm>
          <a:prstGeom prst="rect">
            <a:avLst/>
          </a:prstGeom>
          <a:noFill/>
          <a:ln cap="flat">
            <a:noFill/>
          </a:ln>
        </p:spPr>
      </p:pic>
      <p:pic>
        <p:nvPicPr>
          <p:cNvPr id="25" name="Picture 36" descr="A picture containing sock, footwear&#10;&#10;Description automatically generated">
            <a:extLst>
              <a:ext uri="{FF2B5EF4-FFF2-40B4-BE49-F238E27FC236}">
                <a16:creationId xmlns:a16="http://schemas.microsoft.com/office/drawing/2014/main" id="{E500A2AF-5E1F-2BFB-6E16-6CF7068A947F}"/>
              </a:ext>
            </a:extLst>
          </p:cNvPr>
          <p:cNvPicPr>
            <a:picLocks noChangeAspect="1"/>
          </p:cNvPicPr>
          <p:nvPr/>
        </p:nvPicPr>
        <p:blipFill>
          <a:blip r:embed="rId7"/>
          <a:stretch>
            <a:fillRect/>
          </a:stretch>
        </p:blipFill>
        <p:spPr>
          <a:xfrm>
            <a:off x="218290" y="4243043"/>
            <a:ext cx="1333249" cy="1333249"/>
          </a:xfrm>
          <a:prstGeom prst="rect">
            <a:avLst/>
          </a:prstGeom>
          <a:noFill/>
          <a:ln cap="flat">
            <a:noFill/>
          </a:ln>
        </p:spPr>
      </p:pic>
      <p:pic>
        <p:nvPicPr>
          <p:cNvPr id="27" name="Picture 34" descr="A picture containing clothing, trouser, underpants&#10;&#10;Description automatically generated">
            <a:extLst>
              <a:ext uri="{FF2B5EF4-FFF2-40B4-BE49-F238E27FC236}">
                <a16:creationId xmlns:a16="http://schemas.microsoft.com/office/drawing/2014/main" id="{000D2839-6E68-2F8C-D772-4238B5FC6476}"/>
              </a:ext>
            </a:extLst>
          </p:cNvPr>
          <p:cNvPicPr>
            <a:picLocks noChangeAspect="1"/>
          </p:cNvPicPr>
          <p:nvPr/>
        </p:nvPicPr>
        <p:blipFill rotWithShape="1">
          <a:blip r:embed="rId8"/>
          <a:srcRect l="10185" r="10151"/>
          <a:stretch/>
        </p:blipFill>
        <p:spPr>
          <a:xfrm>
            <a:off x="1472202" y="1533052"/>
            <a:ext cx="1142901" cy="1434648"/>
          </a:xfrm>
          <a:prstGeom prst="rect">
            <a:avLst/>
          </a:prstGeom>
          <a:noFill/>
          <a:ln cap="flat">
            <a:noFill/>
          </a:ln>
        </p:spPr>
      </p:pic>
      <p:pic>
        <p:nvPicPr>
          <p:cNvPr id="28" name="Picture 40" descr="A picture containing clothing, green, sock, footwear&#10;&#10;Description automatically generated">
            <a:extLst>
              <a:ext uri="{FF2B5EF4-FFF2-40B4-BE49-F238E27FC236}">
                <a16:creationId xmlns:a16="http://schemas.microsoft.com/office/drawing/2014/main" id="{13884137-1004-4292-5F86-E8AFBE765BC3}"/>
              </a:ext>
            </a:extLst>
          </p:cNvPr>
          <p:cNvPicPr>
            <a:picLocks noChangeAspect="1"/>
          </p:cNvPicPr>
          <p:nvPr/>
        </p:nvPicPr>
        <p:blipFill rotWithShape="1">
          <a:blip r:embed="rId9"/>
          <a:srcRect l="23901" r="22177"/>
          <a:stretch/>
        </p:blipFill>
        <p:spPr>
          <a:xfrm>
            <a:off x="1699366" y="4228303"/>
            <a:ext cx="718910" cy="1333250"/>
          </a:xfrm>
          <a:prstGeom prst="rect">
            <a:avLst/>
          </a:prstGeom>
          <a:noFill/>
          <a:ln cap="flat">
            <a:noFill/>
          </a:ln>
        </p:spPr>
      </p:pic>
      <p:sp>
        <p:nvSpPr>
          <p:cNvPr id="29" name="TextBox 19">
            <a:extLst>
              <a:ext uri="{FF2B5EF4-FFF2-40B4-BE49-F238E27FC236}">
                <a16:creationId xmlns:a16="http://schemas.microsoft.com/office/drawing/2014/main" id="{D5439768-1549-17E9-6AFC-74EFDAD8F85D}"/>
              </a:ext>
            </a:extLst>
          </p:cNvPr>
          <p:cNvSpPr txBox="1"/>
          <p:nvPr/>
        </p:nvSpPr>
        <p:spPr>
          <a:xfrm>
            <a:off x="8029368" y="4206104"/>
            <a:ext cx="2021072"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b="1" i="0" u="none" strike="noStrike" kern="0" cap="none" spc="0" baseline="0" dirty="0">
                <a:solidFill>
                  <a:srgbClr val="222222"/>
                </a:solidFill>
                <a:uFillTx/>
                <a:latin typeface="Inter"/>
              </a:rPr>
              <a:t>ESS Logo Pants (rette ben)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i="0" u="none" strike="noStrike" kern="0" cap="none" spc="0" baseline="0" dirty="0">
                <a:solidFill>
                  <a:srgbClr val="222222"/>
                </a:solidFill>
                <a:uFillTx/>
                <a:latin typeface="Inter"/>
              </a:rPr>
              <a:t>586720 SR, kr 450,-</a:t>
            </a:r>
          </a:p>
          <a:p>
            <a:pPr defTabSz="914400">
              <a:defRPr sz="1800" b="0" i="0" u="none" strike="noStrike" kern="0" cap="none" spc="0" baseline="0">
                <a:solidFill>
                  <a:srgbClr val="000000"/>
                </a:solidFill>
                <a:uFillTx/>
              </a:defRPr>
            </a:pPr>
            <a:r>
              <a:rPr lang="nb-NO" sz="1200" dirty="0">
                <a:solidFill>
                  <a:srgbClr val="FF0000"/>
                </a:solidFill>
                <a:latin typeface="Calibri"/>
              </a:rPr>
              <a:t>NB! Farge: </a:t>
            </a:r>
            <a:r>
              <a:rPr lang="pt-BR" sz="1200" i="0" u="none" strike="noStrike" kern="0" cap="none" spc="0" baseline="0" dirty="0">
                <a:solidFill>
                  <a:srgbClr val="FF0000"/>
                </a:solidFill>
                <a:uFillTx/>
                <a:latin typeface="Inter"/>
              </a:rPr>
              <a:t>01 sort / 03 grey</a:t>
            </a:r>
            <a:endParaRPr lang="nb-NO" sz="1200" i="0" u="none" strike="noStrike" kern="1200" cap="none" spc="0" baseline="0" dirty="0">
              <a:solidFill>
                <a:srgbClr val="FF0000"/>
              </a:solidFill>
              <a:uFillTx/>
              <a:latin typeface="Calibri"/>
            </a:endParaRPr>
          </a:p>
        </p:txBody>
      </p:sp>
      <p:pic>
        <p:nvPicPr>
          <p:cNvPr id="30" name="Picture 42" descr="A pair of jeans&#10;&#10;Description automatically generated with medium confidence">
            <a:extLst>
              <a:ext uri="{FF2B5EF4-FFF2-40B4-BE49-F238E27FC236}">
                <a16:creationId xmlns:a16="http://schemas.microsoft.com/office/drawing/2014/main" id="{06E1A999-9351-DE5B-F657-278C5C4C17E5}"/>
              </a:ext>
            </a:extLst>
          </p:cNvPr>
          <p:cNvPicPr>
            <a:picLocks noChangeAspect="1"/>
          </p:cNvPicPr>
          <p:nvPr/>
        </p:nvPicPr>
        <p:blipFill rotWithShape="1">
          <a:blip r:embed="rId10"/>
          <a:srcRect l="30600" r="27674"/>
          <a:stretch/>
        </p:blipFill>
        <p:spPr>
          <a:xfrm>
            <a:off x="9164734" y="2403927"/>
            <a:ext cx="727257" cy="1742892"/>
          </a:xfrm>
          <a:prstGeom prst="rect">
            <a:avLst/>
          </a:prstGeom>
          <a:noFill/>
          <a:ln cap="flat">
            <a:noFill/>
          </a:ln>
        </p:spPr>
      </p:pic>
      <p:pic>
        <p:nvPicPr>
          <p:cNvPr id="26" name="Picture 38" descr="A picture containing footwear&#10;&#10;Description automatically generated">
            <a:extLst>
              <a:ext uri="{FF2B5EF4-FFF2-40B4-BE49-F238E27FC236}">
                <a16:creationId xmlns:a16="http://schemas.microsoft.com/office/drawing/2014/main" id="{F91E57E2-A588-1E33-1707-3B33E3D66F6E}"/>
              </a:ext>
            </a:extLst>
          </p:cNvPr>
          <p:cNvPicPr>
            <a:picLocks noChangeAspect="1"/>
          </p:cNvPicPr>
          <p:nvPr/>
        </p:nvPicPr>
        <p:blipFill rotWithShape="1">
          <a:blip r:embed="rId11"/>
          <a:srcRect l="18984" r="14275"/>
          <a:stretch/>
        </p:blipFill>
        <p:spPr>
          <a:xfrm>
            <a:off x="2946879" y="4204902"/>
            <a:ext cx="905452" cy="1356651"/>
          </a:xfrm>
          <a:prstGeom prst="rect">
            <a:avLst/>
          </a:prstGeom>
          <a:noFill/>
          <a:ln cap="flat">
            <a:noFill/>
          </a:ln>
        </p:spPr>
      </p:pic>
      <p:pic>
        <p:nvPicPr>
          <p:cNvPr id="31" name="Picture 44" descr="A pair of black pants&#10;&#10;Description automatically generated">
            <a:extLst>
              <a:ext uri="{FF2B5EF4-FFF2-40B4-BE49-F238E27FC236}">
                <a16:creationId xmlns:a16="http://schemas.microsoft.com/office/drawing/2014/main" id="{B1B732E1-5590-5BF7-F714-9B335563C158}"/>
              </a:ext>
            </a:extLst>
          </p:cNvPr>
          <p:cNvPicPr>
            <a:picLocks noChangeAspect="1"/>
          </p:cNvPicPr>
          <p:nvPr/>
        </p:nvPicPr>
        <p:blipFill rotWithShape="1">
          <a:blip r:embed="rId12"/>
          <a:srcRect l="31714" r="32978"/>
          <a:stretch/>
        </p:blipFill>
        <p:spPr>
          <a:xfrm>
            <a:off x="8203384" y="1523496"/>
            <a:ext cx="951304" cy="2694334"/>
          </a:xfrm>
          <a:prstGeom prst="rect">
            <a:avLst/>
          </a:prstGeom>
          <a:noFill/>
          <a:ln cap="flat">
            <a:noFill/>
          </a:ln>
        </p:spPr>
      </p:pic>
      <p:pic>
        <p:nvPicPr>
          <p:cNvPr id="32" name="Picture 26" descr="A picture containing white&#10;&#10;Description automatically generated">
            <a:extLst>
              <a:ext uri="{FF2B5EF4-FFF2-40B4-BE49-F238E27FC236}">
                <a16:creationId xmlns:a16="http://schemas.microsoft.com/office/drawing/2014/main" id="{A5679DC0-F0DF-96FB-EF13-BC5E908930E6}"/>
              </a:ext>
            </a:extLst>
          </p:cNvPr>
          <p:cNvPicPr>
            <a:picLocks noChangeAspect="1"/>
          </p:cNvPicPr>
          <p:nvPr/>
        </p:nvPicPr>
        <p:blipFill rotWithShape="1">
          <a:blip r:embed="rId13"/>
          <a:srcRect l="15760" r="10129"/>
          <a:stretch/>
        </p:blipFill>
        <p:spPr>
          <a:xfrm>
            <a:off x="8152287" y="4980378"/>
            <a:ext cx="1116098" cy="1505972"/>
          </a:xfrm>
          <a:prstGeom prst="rect">
            <a:avLst/>
          </a:prstGeom>
          <a:noFill/>
          <a:ln cap="flat">
            <a:noFill/>
          </a:ln>
        </p:spPr>
      </p:pic>
      <p:pic>
        <p:nvPicPr>
          <p:cNvPr id="33" name="Picture 28" descr="A picture containing clothing, black, sock, footwear&#10;&#10;Description automatically generated">
            <a:extLst>
              <a:ext uri="{FF2B5EF4-FFF2-40B4-BE49-F238E27FC236}">
                <a16:creationId xmlns:a16="http://schemas.microsoft.com/office/drawing/2014/main" id="{3243BDEB-F39E-98A1-F96D-9077088C4271}"/>
              </a:ext>
            </a:extLst>
          </p:cNvPr>
          <p:cNvPicPr>
            <a:picLocks noChangeAspect="1"/>
          </p:cNvPicPr>
          <p:nvPr/>
        </p:nvPicPr>
        <p:blipFill rotWithShape="1">
          <a:blip r:embed="rId14"/>
          <a:srcRect l="19235" r="18884"/>
          <a:stretch/>
        </p:blipFill>
        <p:spPr>
          <a:xfrm>
            <a:off x="8989532" y="5184095"/>
            <a:ext cx="825027" cy="1333250"/>
          </a:xfrm>
          <a:prstGeom prst="rect">
            <a:avLst/>
          </a:prstGeom>
          <a:noFill/>
          <a:ln cap="flat">
            <a:noFill/>
          </a:ln>
        </p:spPr>
      </p:pic>
      <p:sp>
        <p:nvSpPr>
          <p:cNvPr id="34" name="TextBox 43">
            <a:extLst>
              <a:ext uri="{FF2B5EF4-FFF2-40B4-BE49-F238E27FC236}">
                <a16:creationId xmlns:a16="http://schemas.microsoft.com/office/drawing/2014/main" id="{654E31AE-8C68-2BD7-F73C-9CE340BD95B7}"/>
              </a:ext>
            </a:extLst>
          </p:cNvPr>
          <p:cNvSpPr txBox="1"/>
          <p:nvPr/>
        </p:nvSpPr>
        <p:spPr>
          <a:xfrm>
            <a:off x="366291" y="3013500"/>
            <a:ext cx="3555606"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dirty="0">
                <a:solidFill>
                  <a:srgbClr val="000000"/>
                </a:solidFill>
                <a:latin typeface="Calibri"/>
              </a:rPr>
              <a:t>T</a:t>
            </a:r>
            <a:r>
              <a:rPr lang="nb-NO" sz="1200" b="1" i="0" u="none" strike="noStrike" kern="1200" cap="none" spc="0" baseline="0" dirty="0">
                <a:solidFill>
                  <a:srgbClr val="000000"/>
                </a:solidFill>
                <a:uFillTx/>
                <a:latin typeface="Calibri"/>
              </a:rPr>
              <a:t>eamLiga shorts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704924 SR, kr 280,-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704931 JR, kr 230,-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40 </a:t>
            </a:r>
            <a:r>
              <a:rPr lang="nb-NO" sz="1200" dirty="0" err="1">
                <a:solidFill>
                  <a:srgbClr val="000000"/>
                </a:solidFill>
                <a:latin typeface="Calibri"/>
              </a:rPr>
              <a:t>blue</a:t>
            </a:r>
            <a:r>
              <a:rPr lang="nb-NO" sz="1200" dirty="0">
                <a:solidFill>
                  <a:srgbClr val="000000"/>
                </a:solidFill>
                <a:latin typeface="Calibri"/>
              </a:rPr>
              <a:t> / 42 </a:t>
            </a:r>
            <a:r>
              <a:rPr lang="nb-NO" sz="1200" dirty="0" err="1">
                <a:solidFill>
                  <a:srgbClr val="000000"/>
                </a:solidFill>
                <a:latin typeface="Calibri"/>
              </a:rPr>
              <a:t>yellow</a:t>
            </a:r>
            <a:r>
              <a:rPr lang="nb-NO" sz="1200" dirty="0">
                <a:solidFill>
                  <a:srgbClr val="000000"/>
                </a:solidFill>
                <a:latin typeface="Calibri"/>
              </a:rPr>
              <a:t> / 03 black</a:t>
            </a:r>
            <a:r>
              <a:rPr lang="nb-NO" sz="1200" i="0" u="none" strike="noStrike" kern="1200" cap="none" spc="0" baseline="0" dirty="0">
                <a:solidFill>
                  <a:srgbClr val="000000"/>
                </a:solidFill>
                <a:uFillTx/>
                <a:latin typeface="Calibri"/>
              </a:rPr>
              <a:t> </a:t>
            </a:r>
          </a:p>
        </p:txBody>
      </p:sp>
      <p:sp>
        <p:nvSpPr>
          <p:cNvPr id="35" name="Rectangle 42">
            <a:extLst>
              <a:ext uri="{FF2B5EF4-FFF2-40B4-BE49-F238E27FC236}">
                <a16:creationId xmlns:a16="http://schemas.microsoft.com/office/drawing/2014/main" id="{52ECFDDD-A6F7-65A4-DF94-F66D9160DF38}"/>
              </a:ext>
            </a:extLst>
          </p:cNvPr>
          <p:cNvSpPr/>
          <p:nvPr/>
        </p:nvSpPr>
        <p:spPr>
          <a:xfrm>
            <a:off x="524374" y="5760294"/>
            <a:ext cx="3086527" cy="64633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a:t>
            </a:r>
            <a:r>
              <a:rPr lang="nb-NO" sz="1200" b="1" i="0" u="none" strike="noStrike" kern="0" cap="none" spc="0" baseline="0" dirty="0" err="1">
                <a:solidFill>
                  <a:srgbClr val="000000"/>
                </a:solidFill>
                <a:uFillTx/>
                <a:latin typeface="Calibri"/>
              </a:rPr>
              <a:t>Socks</a:t>
            </a:r>
            <a:r>
              <a:rPr lang="nb-NO" sz="1200" b="1" i="0" u="none" strike="noStrike" kern="0" cap="none" spc="0" baseline="0" dirty="0">
                <a:solidFill>
                  <a:srgbClr val="000000"/>
                </a:solidFill>
                <a:uFillTx/>
                <a:latin typeface="Calibri"/>
              </a:rPr>
              <a:t> </a:t>
            </a:r>
          </a:p>
          <a:p>
            <a:pPr defTabSz="914400">
              <a:defRPr sz="1800" b="0" i="0" u="none" strike="noStrike" kern="0" cap="none" spc="0" baseline="0">
                <a:solidFill>
                  <a:srgbClr val="000000"/>
                </a:solidFill>
                <a:uFillTx/>
              </a:defRPr>
            </a:pPr>
            <a:r>
              <a:rPr lang="nb-NO" sz="1200" kern="0" dirty="0">
                <a:solidFill>
                  <a:srgbClr val="000000"/>
                </a:solidFill>
                <a:latin typeface="Calibri"/>
              </a:rPr>
              <a:t>703441 </a:t>
            </a:r>
            <a:r>
              <a:rPr lang="nb-NO" sz="1200" b="0" i="0" u="none" strike="noStrike" kern="0" cap="none" spc="0" baseline="0" dirty="0">
                <a:solidFill>
                  <a:srgbClr val="000000"/>
                </a:solidFill>
                <a:uFillTx/>
                <a:latin typeface="Calibri"/>
              </a:rPr>
              <a:t>SR/JR, kr 130,-</a:t>
            </a:r>
            <a:endParaRPr lang="nb-NO" sz="1200" kern="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a:t>
            </a:r>
            <a:r>
              <a:rPr lang="nb-NO" sz="1200" kern="0" dirty="0">
                <a:solidFill>
                  <a:srgbClr val="000000"/>
                </a:solidFill>
                <a:latin typeface="Calibri"/>
              </a:rPr>
              <a:t>40 </a:t>
            </a:r>
            <a:r>
              <a:rPr lang="nb-NO" sz="1200" kern="0" dirty="0" err="1">
                <a:solidFill>
                  <a:srgbClr val="000000"/>
                </a:solidFill>
                <a:latin typeface="Calibri"/>
              </a:rPr>
              <a:t>blue</a:t>
            </a:r>
            <a:r>
              <a:rPr lang="nb-NO" sz="1200" kern="0" dirty="0">
                <a:solidFill>
                  <a:srgbClr val="000000"/>
                </a:solidFill>
                <a:latin typeface="Calibri"/>
              </a:rPr>
              <a:t> / 33 </a:t>
            </a:r>
            <a:r>
              <a:rPr lang="nb-NO" sz="1200" kern="0" dirty="0" err="1">
                <a:solidFill>
                  <a:srgbClr val="000000"/>
                </a:solidFill>
                <a:latin typeface="Calibri"/>
              </a:rPr>
              <a:t>yellow</a:t>
            </a:r>
            <a:r>
              <a:rPr lang="nb-NO" sz="1200" kern="0" dirty="0">
                <a:solidFill>
                  <a:srgbClr val="000000"/>
                </a:solidFill>
                <a:latin typeface="Calibri"/>
              </a:rPr>
              <a:t> / 03 black</a:t>
            </a:r>
            <a:endParaRPr lang="nb-NO" sz="1200" i="0" u="none" strike="noStrike" kern="0" cap="none" spc="0" baseline="0" dirty="0">
              <a:solidFill>
                <a:srgbClr val="000000"/>
              </a:solidFill>
              <a:uFillTx/>
              <a:latin typeface="Calibri"/>
            </a:endParaRPr>
          </a:p>
        </p:txBody>
      </p:sp>
      <p:sp>
        <p:nvSpPr>
          <p:cNvPr id="36" name="TextBox 41">
            <a:extLst>
              <a:ext uri="{FF2B5EF4-FFF2-40B4-BE49-F238E27FC236}">
                <a16:creationId xmlns:a16="http://schemas.microsoft.com/office/drawing/2014/main" id="{5194AC44-8B7A-CABD-4CC0-90D99876ADAB}"/>
              </a:ext>
            </a:extLst>
          </p:cNvPr>
          <p:cNvSpPr txBox="1"/>
          <p:nvPr/>
        </p:nvSpPr>
        <p:spPr>
          <a:xfrm>
            <a:off x="4564793" y="5474485"/>
            <a:ext cx="2882995"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dirty="0" err="1">
                <a:solidFill>
                  <a:srgbClr val="000000"/>
                </a:solidFill>
                <a:latin typeface="Calibri"/>
              </a:rPr>
              <a:t>T</a:t>
            </a:r>
            <a:r>
              <a:rPr lang="nb-NO" sz="1200" b="1" i="0" u="none" strike="noStrike" kern="1200" cap="none" spc="0" baseline="0" dirty="0" err="1">
                <a:solidFill>
                  <a:srgbClr val="000000"/>
                </a:solidFill>
                <a:uFillTx/>
                <a:latin typeface="Calibri"/>
              </a:rPr>
              <a:t>eamPacer</a:t>
            </a:r>
            <a:r>
              <a:rPr lang="nb-NO" sz="1200" b="1" i="0" u="none" strike="noStrike" kern="1200" cap="none" spc="0" baseline="0" dirty="0">
                <a:solidFill>
                  <a:srgbClr val="000000"/>
                </a:solidFill>
                <a:uFillTx/>
                <a:latin typeface="Calibri"/>
              </a:rPr>
              <a:t> GK jersey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704933 SR, kr 350,-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704939 JR, kr 300,-</a:t>
            </a:r>
          </a:p>
          <a:p>
            <a:pPr defTabSz="914400">
              <a:defRPr sz="1800" b="0" i="0" u="none" strike="noStrike" kern="0" cap="none" spc="0" baseline="0">
                <a:solidFill>
                  <a:srgbClr val="000000"/>
                </a:solidFill>
                <a:uFillTx/>
              </a:defRPr>
            </a:pPr>
            <a:r>
              <a:rPr lang="nb-NO" sz="1200" dirty="0">
                <a:solidFill>
                  <a:srgbClr val="000000"/>
                </a:solidFill>
                <a:latin typeface="Calibri"/>
              </a:rPr>
              <a:t>Farge: 40 </a:t>
            </a:r>
            <a:r>
              <a:rPr lang="nb-NO" sz="1200" dirty="0" err="1">
                <a:solidFill>
                  <a:srgbClr val="000000"/>
                </a:solidFill>
                <a:latin typeface="Calibri"/>
              </a:rPr>
              <a:t>blue</a:t>
            </a:r>
            <a:r>
              <a:rPr lang="nb-NO" sz="1200" dirty="0">
                <a:solidFill>
                  <a:srgbClr val="000000"/>
                </a:solidFill>
                <a:latin typeface="Calibri"/>
              </a:rPr>
              <a:t> / 42 </a:t>
            </a:r>
            <a:r>
              <a:rPr lang="nb-NO" sz="1200" dirty="0" err="1">
                <a:solidFill>
                  <a:srgbClr val="000000"/>
                </a:solidFill>
                <a:latin typeface="Calibri"/>
              </a:rPr>
              <a:t>yellow</a:t>
            </a:r>
            <a:r>
              <a:rPr lang="nb-NO" sz="1200" dirty="0">
                <a:solidFill>
                  <a:srgbClr val="000000"/>
                </a:solidFill>
                <a:latin typeface="Calibri"/>
              </a:rPr>
              <a:t> / 43 </a:t>
            </a:r>
            <a:r>
              <a:rPr lang="nb-NO" sz="1200" dirty="0" err="1">
                <a:solidFill>
                  <a:srgbClr val="000000"/>
                </a:solidFill>
                <a:latin typeface="Calibri"/>
              </a:rPr>
              <a:t>grey</a:t>
            </a:r>
            <a:endParaRPr lang="nb-NO" sz="1200" dirty="0">
              <a:solidFill>
                <a:srgbClr val="000000"/>
              </a:solidFill>
              <a:latin typeface="Calibri"/>
            </a:endParaRPr>
          </a:p>
          <a:p>
            <a:pPr defTabSz="914400">
              <a:defRPr sz="1800" b="0" i="0" u="none" strike="noStrike" kern="0" cap="none" spc="0" baseline="0">
                <a:solidFill>
                  <a:srgbClr val="000000"/>
                </a:solidFill>
                <a:uFillTx/>
              </a:defRPr>
            </a:pPr>
            <a:endParaRPr lang="nb-NO"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b="1" i="0" u="none" strike="noStrike" kern="1200" cap="none" spc="0" baseline="0" dirty="0">
              <a:solidFill>
                <a:srgbClr val="000000"/>
              </a:solidFill>
              <a:uFillTx/>
              <a:latin typeface="Calibri"/>
            </a:endParaRPr>
          </a:p>
        </p:txBody>
      </p:sp>
      <p:sp>
        <p:nvSpPr>
          <p:cNvPr id="37" name="TextBox 47">
            <a:extLst>
              <a:ext uri="{FF2B5EF4-FFF2-40B4-BE49-F238E27FC236}">
                <a16:creationId xmlns:a16="http://schemas.microsoft.com/office/drawing/2014/main" id="{55673387-F565-2810-8B65-113D97EDAB3A}"/>
              </a:ext>
            </a:extLst>
          </p:cNvPr>
          <p:cNvSpPr txBox="1"/>
          <p:nvPr/>
        </p:nvSpPr>
        <p:spPr>
          <a:xfrm>
            <a:off x="9874079" y="5624146"/>
            <a:ext cx="1981239"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a:t>
            </a:r>
            <a:r>
              <a:rPr lang="nb-NO" sz="1200" b="1" i="0" u="none" strike="noStrike" kern="1200" cap="none" spc="0" baseline="0" dirty="0" err="1">
                <a:solidFill>
                  <a:srgbClr val="000000"/>
                </a:solidFill>
                <a:uFillTx/>
                <a:latin typeface="Calibri"/>
              </a:rPr>
              <a:t>trainingsock</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657270, k</a:t>
            </a:r>
            <a:r>
              <a:rPr lang="nb-NO" sz="1200" i="0" u="none" strike="noStrike" kern="1200" cap="none" spc="0" baseline="0" dirty="0">
                <a:solidFill>
                  <a:srgbClr val="000000"/>
                </a:solidFill>
                <a:uFillTx/>
                <a:latin typeface="Calibri"/>
              </a:rPr>
              <a:t>r 150</a:t>
            </a:r>
            <a:r>
              <a:rPr lang="nb-NO" sz="1200" dirty="0">
                <a:solidFill>
                  <a:srgbClr val="000000"/>
                </a:solidFill>
                <a:latin typeface="Calibri"/>
              </a:rPr>
              <a:t>,</a:t>
            </a:r>
            <a:r>
              <a:rPr lang="nb-NO" sz="1200" i="0" u="none" strike="noStrike" kern="1200" cap="none" spc="0" baseline="0" dirty="0">
                <a:solidFill>
                  <a:srgbClr val="000000"/>
                </a:solidFill>
                <a:uFillTx/>
                <a:latin typeface="Calibri"/>
              </a:rPr>
              <a:t>-</a:t>
            </a:r>
          </a:p>
          <a:p>
            <a:pPr defTabSz="914400">
              <a:defRPr sz="1800" b="0" i="0" u="none" strike="noStrike" kern="0" cap="none" spc="0" baseline="0">
                <a:solidFill>
                  <a:srgbClr val="000000"/>
                </a:solidFill>
                <a:uFillTx/>
              </a:defRPr>
            </a:pPr>
            <a:r>
              <a:rPr lang="nb-NO" sz="1200" dirty="0">
                <a:solidFill>
                  <a:srgbClr val="000000"/>
                </a:solidFill>
                <a:latin typeface="Calibri"/>
              </a:rPr>
              <a:t>Farge: 04 </a:t>
            </a:r>
            <a:r>
              <a:rPr lang="nb-NO" sz="1200" dirty="0" err="1">
                <a:solidFill>
                  <a:srgbClr val="000000"/>
                </a:solidFill>
                <a:latin typeface="Calibri"/>
              </a:rPr>
              <a:t>white</a:t>
            </a:r>
            <a:r>
              <a:rPr lang="nb-NO" sz="1200" dirty="0">
                <a:solidFill>
                  <a:srgbClr val="000000"/>
                </a:solidFill>
                <a:latin typeface="Calibri"/>
              </a:rPr>
              <a:t> / 03 black</a:t>
            </a:r>
            <a:endParaRPr lang="nb-NO" sz="1200" i="0" u="none" strike="noStrike" kern="1200" cap="none" spc="0" baseline="0" dirty="0">
              <a:solidFill>
                <a:srgbClr val="000000"/>
              </a:solidFill>
              <a:uFillTx/>
              <a:latin typeface="Calibri"/>
            </a:endParaRPr>
          </a:p>
        </p:txBody>
      </p:sp>
      <p:sp>
        <p:nvSpPr>
          <p:cNvPr id="4" name="Rectangle 21">
            <a:extLst>
              <a:ext uri="{FF2B5EF4-FFF2-40B4-BE49-F238E27FC236}">
                <a16:creationId xmlns:a16="http://schemas.microsoft.com/office/drawing/2014/main" id="{8F403B67-BFF0-6E4C-54D3-A2F502DAC33D}"/>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sp>
        <p:nvSpPr>
          <p:cNvPr id="10" name="TextBox 19">
            <a:extLst>
              <a:ext uri="{FF2B5EF4-FFF2-40B4-BE49-F238E27FC236}">
                <a16:creationId xmlns:a16="http://schemas.microsoft.com/office/drawing/2014/main" id="{99D28CC9-4C92-E101-2744-C9846A595166}"/>
              </a:ext>
            </a:extLst>
          </p:cNvPr>
          <p:cNvSpPr txBox="1"/>
          <p:nvPr/>
        </p:nvSpPr>
        <p:spPr>
          <a:xfrm>
            <a:off x="10083892" y="4220823"/>
            <a:ext cx="2461726"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b="1" i="0" u="none" strike="noStrike" kern="0" cap="none" spc="0" baseline="0" dirty="0">
                <a:solidFill>
                  <a:srgbClr val="222222"/>
                </a:solidFill>
                <a:uFillTx/>
                <a:latin typeface="Inter"/>
              </a:rPr>
              <a:t>TeamGoal Casual pants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i="0" u="none" strike="noStrike" kern="0" cap="none" spc="0" baseline="0" dirty="0">
                <a:solidFill>
                  <a:srgbClr val="222222"/>
                </a:solidFill>
                <a:uFillTx/>
                <a:latin typeface="Inter"/>
              </a:rPr>
              <a:t>658598 SR, 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i="0" u="none" strike="noStrike" kern="0" cap="none" spc="0" baseline="0" dirty="0">
                <a:solidFill>
                  <a:srgbClr val="222222"/>
                </a:solidFill>
                <a:uFillTx/>
                <a:latin typeface="Inter"/>
              </a:rPr>
              <a:t>658601 JR, kr 450,-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pt-BR" sz="1200" i="0" u="none" strike="noStrike" kern="0" cap="none" spc="0" baseline="0" dirty="0">
                <a:solidFill>
                  <a:srgbClr val="222222"/>
                </a:solidFill>
                <a:uFillTx/>
                <a:latin typeface="Inter"/>
              </a:rPr>
              <a:t>03 black / 33 grey</a:t>
            </a:r>
            <a:endParaRPr lang="nb-NO" sz="1200" i="0" u="none" strike="noStrike" kern="1200" cap="none" spc="0" baseline="0" dirty="0">
              <a:solidFill>
                <a:srgbClr val="000000"/>
              </a:solidFill>
              <a:uFillTx/>
              <a:latin typeface="Calibri"/>
            </a:endParaRPr>
          </a:p>
        </p:txBody>
      </p:sp>
      <p:pic>
        <p:nvPicPr>
          <p:cNvPr id="11" name="Bilde 10">
            <a:extLst>
              <a:ext uri="{FF2B5EF4-FFF2-40B4-BE49-F238E27FC236}">
                <a16:creationId xmlns:a16="http://schemas.microsoft.com/office/drawing/2014/main" id="{EFD5369E-C7C3-A192-C6DB-041661CA0328}"/>
              </a:ext>
            </a:extLst>
          </p:cNvPr>
          <p:cNvPicPr>
            <a:picLocks noChangeAspect="1"/>
          </p:cNvPicPr>
          <p:nvPr/>
        </p:nvPicPr>
        <p:blipFill rotWithShape="1">
          <a:blip r:embed="rId15">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12" name="Bilde 11" descr="Et bilde som inneholder pil&#10;&#10;Automatisk generert beskrivelse">
            <a:extLst>
              <a:ext uri="{FF2B5EF4-FFF2-40B4-BE49-F238E27FC236}">
                <a16:creationId xmlns:a16="http://schemas.microsoft.com/office/drawing/2014/main" id="{CD60582B-3212-AA71-197A-C6E25E60F7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13" name="Bilde 12" descr="Et bilde som inneholder klær, bukser, person&#10;&#10;Automatisk generert beskrivelse">
            <a:extLst>
              <a:ext uri="{FF2B5EF4-FFF2-40B4-BE49-F238E27FC236}">
                <a16:creationId xmlns:a16="http://schemas.microsoft.com/office/drawing/2014/main" id="{3B7B7918-F914-51B5-AED6-56351E8B9FB0}"/>
              </a:ext>
            </a:extLst>
          </p:cNvPr>
          <p:cNvPicPr>
            <a:picLocks noChangeAspect="1"/>
          </p:cNvPicPr>
          <p:nvPr/>
        </p:nvPicPr>
        <p:blipFill>
          <a:blip r:embed="rId17">
            <a:extLst>
              <a:ext uri="{28A0092B-C50C-407E-A947-70E740481C1C}">
                <a14:useLocalDpi xmlns:a14="http://schemas.microsoft.com/office/drawing/2010/main" val="0"/>
              </a:ext>
            </a:extLst>
          </a:blip>
          <a:srcRect l="33451" t="11623" r="33099" b="10884"/>
          <a:stretch/>
        </p:blipFill>
        <p:spPr>
          <a:xfrm>
            <a:off x="10103956" y="1568810"/>
            <a:ext cx="1097632" cy="2542841"/>
          </a:xfrm>
          <a:prstGeom prst="rect">
            <a:avLst/>
          </a:prstGeom>
        </p:spPr>
      </p:pic>
      <p:pic>
        <p:nvPicPr>
          <p:cNvPr id="15" name="Bilde 14" descr="Et bilde som inneholder klær, person, undertøy&#10;&#10;Automatisk generert beskrivelse">
            <a:extLst>
              <a:ext uri="{FF2B5EF4-FFF2-40B4-BE49-F238E27FC236}">
                <a16:creationId xmlns:a16="http://schemas.microsoft.com/office/drawing/2014/main" id="{5AE3BBA0-ED1B-5DCE-2468-202AF4455AC6}"/>
              </a:ext>
            </a:extLst>
          </p:cNvPr>
          <p:cNvPicPr>
            <a:picLocks noChangeAspect="1"/>
          </p:cNvPicPr>
          <p:nvPr/>
        </p:nvPicPr>
        <p:blipFill>
          <a:blip r:embed="rId18">
            <a:extLst>
              <a:ext uri="{28A0092B-C50C-407E-A947-70E740481C1C}">
                <a14:useLocalDpi xmlns:a14="http://schemas.microsoft.com/office/drawing/2010/main" val="0"/>
              </a:ext>
            </a:extLst>
          </a:blip>
          <a:srcRect l="32592" t="11624" r="33036" b="11428"/>
          <a:stretch/>
        </p:blipFill>
        <p:spPr>
          <a:xfrm>
            <a:off x="11174241" y="2519267"/>
            <a:ext cx="687776" cy="1539720"/>
          </a:xfrm>
          <a:prstGeom prst="rect">
            <a:avLst/>
          </a:prstGeom>
        </p:spPr>
      </p:pic>
    </p:spTree>
    <p:extLst>
      <p:ext uri="{BB962C8B-B14F-4D97-AF65-F5344CB8AC3E}">
        <p14:creationId xmlns:p14="http://schemas.microsoft.com/office/powerpoint/2010/main" val="869743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2147377194">
    <p:spTree>
      <p:nvGrpSpPr>
        <p:cNvPr id="1" name=""/>
        <p:cNvGrpSpPr/>
        <p:nvPr/>
      </p:nvGrpSpPr>
      <p:grpSpPr>
        <a:xfrm>
          <a:off x="0" y="0"/>
          <a:ext cx="0" cy="0"/>
          <a:chOff x="0" y="0"/>
          <a:chExt cx="0" cy="0"/>
        </a:xfrm>
      </p:grpSpPr>
      <p:pic>
        <p:nvPicPr>
          <p:cNvPr id="19" name="Bilde 18" descr="Et bilde som inneholder klær, kåpe, ytterklær, hette&#10;&#10;Automatisk generert beskrivelse">
            <a:extLst>
              <a:ext uri="{FF2B5EF4-FFF2-40B4-BE49-F238E27FC236}">
                <a16:creationId xmlns:a16="http://schemas.microsoft.com/office/drawing/2014/main" id="{D133CE93-1790-885C-2A8C-40859EB6D587}"/>
              </a:ext>
            </a:extLst>
          </p:cNvPr>
          <p:cNvPicPr>
            <a:picLocks noChangeAspect="1"/>
          </p:cNvPicPr>
          <p:nvPr/>
        </p:nvPicPr>
        <p:blipFill>
          <a:blip r:embed="rId3">
            <a:extLst>
              <a:ext uri="{28A0092B-C50C-407E-A947-70E740481C1C}">
                <a14:useLocalDpi xmlns:a14="http://schemas.microsoft.com/office/drawing/2010/main" val="0"/>
              </a:ext>
            </a:extLst>
          </a:blip>
          <a:srcRect l="12556" t="5046" r="14792" b="9381"/>
          <a:stretch/>
        </p:blipFill>
        <p:spPr>
          <a:xfrm>
            <a:off x="6083273" y="3824503"/>
            <a:ext cx="1557546" cy="1834538"/>
          </a:xfrm>
          <a:prstGeom prst="rect">
            <a:avLst/>
          </a:prstGeom>
        </p:spPr>
      </p:pic>
      <p:cxnSp>
        <p:nvCxnSpPr>
          <p:cNvPr id="2" name="Straight Connector 21">
            <a:extLst>
              <a:ext uri="{FF2B5EF4-FFF2-40B4-BE49-F238E27FC236}">
                <a16:creationId xmlns:a16="http://schemas.microsoft.com/office/drawing/2014/main" id="{781FCD28-1F29-4927-8CC0-6C54E25687DD}"/>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2464D059-A9C8-25CA-2C00-C5ABCF263D1B}"/>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148F729E-52AB-9E70-8FAD-1105CE0F666F}"/>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11" name="Rectangle 35">
            <a:extLst>
              <a:ext uri="{FF2B5EF4-FFF2-40B4-BE49-F238E27FC236}">
                <a16:creationId xmlns:a16="http://schemas.microsoft.com/office/drawing/2014/main" id="{BDE875EA-79B1-E008-B810-D9FABEBD5E05}"/>
              </a:ext>
            </a:extLst>
          </p:cNvPr>
          <p:cNvSpPr/>
          <p:nvPr/>
        </p:nvSpPr>
        <p:spPr>
          <a:xfrm>
            <a:off x="6579778" y="3099609"/>
            <a:ext cx="2279427" cy="1200329"/>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Allweather</a:t>
            </a:r>
            <a:r>
              <a:rPr lang="nb-NO" sz="1200" b="1" i="0" u="none" strike="noStrike" kern="1200" cap="none" spc="0" baseline="0" dirty="0">
                <a:solidFill>
                  <a:srgbClr val="000000"/>
                </a:solidFill>
                <a:uFillTx/>
                <a:latin typeface="Calibri"/>
              </a:rPr>
              <a:t> jacket</a:t>
            </a:r>
          </a:p>
          <a:p>
            <a:pPr>
              <a:defRPr sz="1800" b="0" i="0" u="none" strike="noStrike" kern="0" cap="none" spc="0" baseline="0">
                <a:solidFill>
                  <a:srgbClr val="000000"/>
                </a:solidFill>
                <a:uFillTx/>
              </a:defRPr>
            </a:pPr>
            <a:r>
              <a:rPr lang="nb-NO" sz="1200" kern="0" dirty="0">
                <a:solidFill>
                  <a:srgbClr val="000000"/>
                </a:solidFill>
                <a:latin typeface="Calibri"/>
              </a:rPr>
              <a:t>657245 SR, kr 620,-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657246 JR, kr 570,-</a:t>
            </a:r>
          </a:p>
          <a:p>
            <a:pPr>
              <a:defRPr sz="1800" b="0" i="0" u="none" strike="noStrike" kern="0" cap="none" spc="0" baseline="0">
                <a:solidFill>
                  <a:srgbClr val="000000"/>
                </a:solidFill>
                <a:uFillTx/>
              </a:defRPr>
            </a:pPr>
            <a:r>
              <a:rPr lang="nb-NO" sz="1200" kern="0" dirty="0">
                <a:solidFill>
                  <a:srgbClr val="000000"/>
                </a:solidFill>
                <a:latin typeface="Calibri"/>
              </a:rPr>
              <a:t>Farge: 03 </a:t>
            </a:r>
            <a:r>
              <a:rPr lang="nb-NO" sz="1200" kern="0" dirty="0" err="1">
                <a:solidFill>
                  <a:srgbClr val="000000"/>
                </a:solidFill>
                <a:latin typeface="Calibri"/>
              </a:rPr>
              <a:t>black</a:t>
            </a:r>
            <a:r>
              <a:rPr lang="nb-NO" sz="1200" kern="0" dirty="0">
                <a:solidFill>
                  <a:srgbClr val="000000"/>
                </a:solidFill>
                <a:latin typeface="Calibri"/>
              </a:rPr>
              <a:t>,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12" name="Picture 21" descr="A person wearing a suit and tie&#10;&#10;Description automatically generated">
            <a:extLst>
              <a:ext uri="{FF2B5EF4-FFF2-40B4-BE49-F238E27FC236}">
                <a16:creationId xmlns:a16="http://schemas.microsoft.com/office/drawing/2014/main" id="{F77AF487-3048-9C01-41A2-7AECFBD63601}"/>
              </a:ext>
            </a:extLst>
          </p:cNvPr>
          <p:cNvPicPr>
            <a:picLocks noChangeAspect="1"/>
          </p:cNvPicPr>
          <p:nvPr/>
        </p:nvPicPr>
        <p:blipFill rotWithShape="1">
          <a:blip r:embed="rId4"/>
          <a:srcRect l="31077" r="26561"/>
          <a:stretch/>
        </p:blipFill>
        <p:spPr>
          <a:xfrm>
            <a:off x="3295586" y="4291200"/>
            <a:ext cx="1052037" cy="2363102"/>
          </a:xfrm>
          <a:prstGeom prst="rect">
            <a:avLst/>
          </a:prstGeom>
          <a:noFill/>
          <a:ln cap="flat">
            <a:noFill/>
          </a:ln>
        </p:spPr>
      </p:pic>
      <p:pic>
        <p:nvPicPr>
          <p:cNvPr id="14" name="Picture 23" descr="A picture containing clothing, person, person, suit&#10;&#10;Description automatically generated">
            <a:extLst>
              <a:ext uri="{FF2B5EF4-FFF2-40B4-BE49-F238E27FC236}">
                <a16:creationId xmlns:a16="http://schemas.microsoft.com/office/drawing/2014/main" id="{936CD0B5-13A5-1AB3-03A4-E38993C6E8DC}"/>
              </a:ext>
            </a:extLst>
          </p:cNvPr>
          <p:cNvPicPr>
            <a:picLocks noChangeAspect="1"/>
          </p:cNvPicPr>
          <p:nvPr/>
        </p:nvPicPr>
        <p:blipFill>
          <a:blip r:embed="rId5"/>
          <a:stretch>
            <a:fillRect/>
          </a:stretch>
        </p:blipFill>
        <p:spPr>
          <a:xfrm>
            <a:off x="6290092" y="1105836"/>
            <a:ext cx="2055225" cy="2055225"/>
          </a:xfrm>
          <a:prstGeom prst="rect">
            <a:avLst/>
          </a:prstGeom>
          <a:noFill/>
          <a:ln cap="flat">
            <a:noFill/>
          </a:ln>
        </p:spPr>
      </p:pic>
      <p:pic>
        <p:nvPicPr>
          <p:cNvPr id="23" name="Picture 25" descr="A picture containing clothing&#10;&#10;Description automatically generated">
            <a:extLst>
              <a:ext uri="{FF2B5EF4-FFF2-40B4-BE49-F238E27FC236}">
                <a16:creationId xmlns:a16="http://schemas.microsoft.com/office/drawing/2014/main" id="{665B0C0C-2DAB-F16C-812B-B9D49E4057B1}"/>
              </a:ext>
            </a:extLst>
          </p:cNvPr>
          <p:cNvPicPr>
            <a:picLocks noChangeAspect="1"/>
          </p:cNvPicPr>
          <p:nvPr/>
        </p:nvPicPr>
        <p:blipFill>
          <a:blip r:embed="rId6"/>
          <a:stretch>
            <a:fillRect/>
          </a:stretch>
        </p:blipFill>
        <p:spPr>
          <a:xfrm>
            <a:off x="553246" y="1141436"/>
            <a:ext cx="1972470" cy="1972470"/>
          </a:xfrm>
          <a:prstGeom prst="rect">
            <a:avLst/>
          </a:prstGeom>
          <a:noFill/>
          <a:ln cap="flat">
            <a:noFill/>
          </a:ln>
        </p:spPr>
      </p:pic>
      <p:pic>
        <p:nvPicPr>
          <p:cNvPr id="24" name="Picture 27" descr="A picture containing clothing&#10;&#10;Description automatically generated">
            <a:extLst>
              <a:ext uri="{FF2B5EF4-FFF2-40B4-BE49-F238E27FC236}">
                <a16:creationId xmlns:a16="http://schemas.microsoft.com/office/drawing/2014/main" id="{4CE73551-613B-A464-4AAB-5D43F34224E5}"/>
              </a:ext>
            </a:extLst>
          </p:cNvPr>
          <p:cNvPicPr>
            <a:picLocks noChangeAspect="1"/>
          </p:cNvPicPr>
          <p:nvPr/>
        </p:nvPicPr>
        <p:blipFill rotWithShape="1">
          <a:blip r:embed="rId7"/>
          <a:srcRect l="13984" r="9990"/>
          <a:stretch/>
        </p:blipFill>
        <p:spPr>
          <a:xfrm>
            <a:off x="706149" y="3964723"/>
            <a:ext cx="1451276" cy="1908928"/>
          </a:xfrm>
          <a:prstGeom prst="rect">
            <a:avLst/>
          </a:prstGeom>
          <a:noFill/>
          <a:ln cap="flat">
            <a:noFill/>
          </a:ln>
        </p:spPr>
      </p:pic>
      <p:sp>
        <p:nvSpPr>
          <p:cNvPr id="29" name="Rektangel 28">
            <a:extLst>
              <a:ext uri="{FF2B5EF4-FFF2-40B4-BE49-F238E27FC236}">
                <a16:creationId xmlns:a16="http://schemas.microsoft.com/office/drawing/2014/main" id="{76A38184-E4CB-AA24-A229-69EC5977638D}"/>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2" name="Rectangle 21">
            <a:extLst>
              <a:ext uri="{FF2B5EF4-FFF2-40B4-BE49-F238E27FC236}">
                <a16:creationId xmlns:a16="http://schemas.microsoft.com/office/drawing/2014/main" id="{30A1786B-78BB-08D3-5B1C-091A82A74EC5}"/>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p>
        </p:txBody>
      </p:sp>
      <p:sp>
        <p:nvSpPr>
          <p:cNvPr id="33" name="TextBox 29">
            <a:extLst>
              <a:ext uri="{FF2B5EF4-FFF2-40B4-BE49-F238E27FC236}">
                <a16:creationId xmlns:a16="http://schemas.microsoft.com/office/drawing/2014/main" id="{131783C4-4DB3-B42A-450F-FDFAFC1E315C}"/>
              </a:ext>
            </a:extLst>
          </p:cNvPr>
          <p:cNvSpPr txBox="1"/>
          <p:nvPr/>
        </p:nvSpPr>
        <p:spPr>
          <a:xfrm>
            <a:off x="727076" y="3110593"/>
            <a:ext cx="2023686" cy="83099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25 Jacket</a:t>
            </a:r>
          </a:p>
          <a:p>
            <a:pPr>
              <a:defRPr sz="1800" b="0" i="0" u="none" strike="noStrike" kern="0" cap="none" spc="0" baseline="0">
                <a:solidFill>
                  <a:srgbClr val="000000"/>
                </a:solidFill>
                <a:uFillTx/>
              </a:defRPr>
            </a:pPr>
            <a:r>
              <a:rPr lang="nb-NO" sz="1200" kern="0" dirty="0">
                <a:solidFill>
                  <a:srgbClr val="000000"/>
                </a:solidFill>
                <a:latin typeface="Calibri"/>
              </a:rPr>
              <a:t>657234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657235 JR, kr 500,-</a:t>
            </a:r>
          </a:p>
          <a:p>
            <a:pPr>
              <a:defRPr sz="1800" b="0" i="0" u="none" strike="noStrike" kern="0" cap="none" spc="0" baseline="0">
                <a:solidFill>
                  <a:srgbClr val="000000"/>
                </a:solidFill>
                <a:uFillTx/>
              </a:defRPr>
            </a:pPr>
            <a:r>
              <a:rPr lang="nb-NO" sz="1200" kern="0" dirty="0">
                <a:solidFill>
                  <a:srgbClr val="000000"/>
                </a:solidFill>
                <a:latin typeface="Calibri"/>
              </a:rPr>
              <a:t>Farge: 03 </a:t>
            </a:r>
            <a:r>
              <a:rPr lang="nb-NO" sz="1200" kern="0" dirty="0" err="1">
                <a:solidFill>
                  <a:srgbClr val="000000"/>
                </a:solidFill>
                <a:latin typeface="Calibri"/>
              </a:rPr>
              <a:t>black</a:t>
            </a:r>
            <a:r>
              <a:rPr lang="nb-NO" sz="1200" kern="0" dirty="0">
                <a:solidFill>
                  <a:srgbClr val="000000"/>
                </a:solidFill>
                <a:latin typeface="Calibri"/>
              </a:rPr>
              <a:t>,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p:txBody>
      </p:sp>
      <p:sp>
        <p:nvSpPr>
          <p:cNvPr id="34" name="TextBox 30">
            <a:extLst>
              <a:ext uri="{FF2B5EF4-FFF2-40B4-BE49-F238E27FC236}">
                <a16:creationId xmlns:a16="http://schemas.microsoft.com/office/drawing/2014/main" id="{79C58036-78D3-D0D0-C1A1-BD283BB669E6}"/>
              </a:ext>
            </a:extLst>
          </p:cNvPr>
          <p:cNvSpPr txBox="1"/>
          <p:nvPr/>
        </p:nvSpPr>
        <p:spPr>
          <a:xfrm>
            <a:off x="624594" y="5803275"/>
            <a:ext cx="1976122"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25 ¼ zip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657236 SR, 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657237 J</a:t>
            </a:r>
            <a:r>
              <a:rPr lang="nb-NO" sz="1200" dirty="0">
                <a:solidFill>
                  <a:srgbClr val="000000"/>
                </a:solidFill>
                <a:latin typeface="Calibri"/>
              </a:rPr>
              <a:t>R, kr 450,-</a:t>
            </a:r>
          </a:p>
          <a:p>
            <a:pPr defTabSz="914400">
              <a:defRPr sz="1800" b="0" i="0" u="none" strike="noStrike" kern="0" cap="none" spc="0" baseline="0">
                <a:solidFill>
                  <a:srgbClr val="000000"/>
                </a:solidFill>
                <a:uFillTx/>
              </a:defRPr>
            </a:pPr>
            <a:r>
              <a:rPr lang="nb-NO" sz="1200" kern="0" dirty="0">
                <a:solidFill>
                  <a:srgbClr val="000000"/>
                </a:solidFill>
                <a:latin typeface="Calibri"/>
              </a:rPr>
              <a:t>Farge: 03 </a:t>
            </a:r>
            <a:r>
              <a:rPr lang="nb-NO" sz="1200" kern="0" dirty="0" err="1">
                <a:solidFill>
                  <a:srgbClr val="000000"/>
                </a:solidFill>
                <a:latin typeface="Calibri"/>
              </a:rPr>
              <a:t>black</a:t>
            </a:r>
            <a:r>
              <a:rPr lang="nb-NO" sz="1200" kern="0" dirty="0">
                <a:solidFill>
                  <a:srgbClr val="000000"/>
                </a:solidFill>
                <a:latin typeface="Calibri"/>
              </a:rPr>
              <a:t>,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b="0" i="0" u="none" strike="noStrike" kern="1200" cap="none" spc="0" baseline="0" dirty="0">
              <a:solidFill>
                <a:srgbClr val="000000"/>
              </a:solidFill>
              <a:uFillTx/>
              <a:latin typeface="Calibri"/>
            </a:endParaRPr>
          </a:p>
        </p:txBody>
      </p:sp>
      <p:sp>
        <p:nvSpPr>
          <p:cNvPr id="36" name="Rectangle 35">
            <a:extLst>
              <a:ext uri="{FF2B5EF4-FFF2-40B4-BE49-F238E27FC236}">
                <a16:creationId xmlns:a16="http://schemas.microsoft.com/office/drawing/2014/main" id="{F240E6EA-3F55-4778-8DE7-D9648F3C4015}"/>
              </a:ext>
            </a:extLst>
          </p:cNvPr>
          <p:cNvSpPr/>
          <p:nvPr/>
        </p:nvSpPr>
        <p:spPr>
          <a:xfrm>
            <a:off x="4198113" y="5296889"/>
            <a:ext cx="1783987" cy="1569660"/>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Pro pant</a:t>
            </a:r>
          </a:p>
          <a:p>
            <a:pPr>
              <a:defRPr sz="1800" b="0" i="0" u="none" strike="noStrike" kern="0" cap="none" spc="0" baseline="0">
                <a:solidFill>
                  <a:srgbClr val="000000"/>
                </a:solidFill>
                <a:uFillTx/>
              </a:defRPr>
            </a:pPr>
            <a:r>
              <a:rPr lang="nb-NO" sz="1200" b="1" kern="0" dirty="0">
                <a:latin typeface="Calibri"/>
              </a:rPr>
              <a:t>Smal modell m/glidelås</a:t>
            </a:r>
          </a:p>
          <a:p>
            <a:pPr>
              <a:defRPr sz="1800" b="0" i="0" u="none" strike="noStrike" kern="0" cap="none" spc="0" baseline="0">
                <a:solidFill>
                  <a:srgbClr val="000000"/>
                </a:solidFill>
                <a:uFillTx/>
              </a:defRPr>
            </a:pPr>
            <a:r>
              <a:rPr lang="nb-NO" sz="1200" b="1" i="0" u="none" strike="noStrike" kern="0" cap="none" spc="0" baseline="0" dirty="0">
                <a:uFillTx/>
                <a:latin typeface="Calibri"/>
              </a:rPr>
              <a:t>(90% polyester, </a:t>
            </a:r>
          </a:p>
          <a:p>
            <a:pPr>
              <a:defRPr sz="1800" b="0" i="0" u="none" strike="noStrike" kern="0" cap="none" spc="0" baseline="0">
                <a:solidFill>
                  <a:srgbClr val="000000"/>
                </a:solidFill>
                <a:uFillTx/>
              </a:defRPr>
            </a:pPr>
            <a:r>
              <a:rPr lang="nb-NO" sz="1200" b="1" i="0" u="none" strike="noStrike" kern="0" cap="none" spc="0" baseline="0" dirty="0">
                <a:uFillTx/>
                <a:latin typeface="Calibri"/>
              </a:rPr>
              <a:t>10% elastan</a:t>
            </a:r>
            <a:r>
              <a:rPr lang="nb-NO" sz="1200" b="1" kern="0" dirty="0">
                <a:latin typeface="Calibri"/>
              </a:rPr>
              <a:t>)</a:t>
            </a:r>
          </a:p>
          <a:p>
            <a:pPr>
              <a:defRPr sz="1800" b="0" i="0" u="none" strike="noStrike" kern="0" cap="none" spc="0" baseline="0">
                <a:solidFill>
                  <a:srgbClr val="000000"/>
                </a:solidFill>
                <a:uFillTx/>
              </a:defRPr>
            </a:pPr>
            <a:r>
              <a:rPr lang="nb-NO" sz="1200" kern="0" dirty="0">
                <a:solidFill>
                  <a:srgbClr val="000000"/>
                </a:solidFill>
                <a:latin typeface="Calibri"/>
              </a:rPr>
              <a:t>657332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657335 JR, kr 500,-</a:t>
            </a:r>
          </a:p>
          <a:p>
            <a:pPr>
              <a:defRPr sz="1800" b="0" i="0" u="none" strike="noStrike" kern="0" cap="none" spc="0" baseline="0">
                <a:solidFill>
                  <a:srgbClr val="000000"/>
                </a:solidFill>
                <a:uFillTx/>
              </a:defRPr>
            </a:pPr>
            <a:r>
              <a:rPr lang="nb-NO" sz="1200" kern="0" dirty="0">
                <a:solidFill>
                  <a:srgbClr val="000000"/>
                </a:solidFill>
                <a:latin typeface="Calibri"/>
              </a:rPr>
              <a:t>Farge: 03 </a:t>
            </a:r>
            <a:r>
              <a:rPr lang="nb-NO" sz="1200" kern="0" dirty="0" err="1">
                <a:solidFill>
                  <a:srgbClr val="000000"/>
                </a:solidFill>
                <a:latin typeface="Calibri"/>
              </a:rPr>
              <a:t>black</a:t>
            </a:r>
            <a:r>
              <a:rPr lang="nb-NO" sz="1200" kern="0" dirty="0">
                <a:solidFill>
                  <a:srgbClr val="000000"/>
                </a:solidFill>
                <a:latin typeface="Calibri"/>
              </a:rPr>
              <a:t>,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10" name="TextBox 34">
            <a:extLst>
              <a:ext uri="{FF2B5EF4-FFF2-40B4-BE49-F238E27FC236}">
                <a16:creationId xmlns:a16="http://schemas.microsoft.com/office/drawing/2014/main" id="{BC13BE19-59AB-BC31-FA09-5BF2988464E1}"/>
              </a:ext>
            </a:extLst>
          </p:cNvPr>
          <p:cNvSpPr txBox="1"/>
          <p:nvPr/>
        </p:nvSpPr>
        <p:spPr>
          <a:xfrm>
            <a:off x="9220144" y="3139001"/>
            <a:ext cx="2936619"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a:t>
            </a:r>
            <a:r>
              <a:rPr lang="nb-NO" sz="1200" b="1" i="0" u="none" strike="noStrike" kern="1200" cap="none" spc="0" baseline="0" dirty="0" err="1">
                <a:solidFill>
                  <a:srgbClr val="000000"/>
                </a:solidFill>
                <a:uFillTx/>
                <a:latin typeface="Calibri"/>
              </a:rPr>
              <a:t>Casual</a:t>
            </a:r>
            <a:r>
              <a:rPr lang="nb-NO" sz="1200" b="1" i="0" u="none" strike="noStrike" kern="1200" cap="none" spc="0" baseline="0" dirty="0">
                <a:solidFill>
                  <a:srgbClr val="000000"/>
                </a:solidFill>
                <a:uFillTx/>
                <a:latin typeface="Calibri"/>
              </a:rPr>
              <a:t> polo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a:solidFill>
                  <a:srgbClr val="000000"/>
                </a:solidFill>
                <a:uFillTx/>
                <a:latin typeface="Calibri"/>
              </a:rPr>
              <a:t>658605</a:t>
            </a:r>
            <a:r>
              <a:rPr lang="nb-NO" sz="1200" dirty="0">
                <a:solidFill>
                  <a:srgbClr val="000000"/>
                </a:solidFill>
                <a:latin typeface="Calibri"/>
              </a:rPr>
              <a:t> </a:t>
            </a:r>
            <a:r>
              <a:rPr lang="nb-NO" sz="1200" b="0" i="0" u="none" strike="noStrike" kern="0" cap="none" spc="0" baseline="0" dirty="0">
                <a:solidFill>
                  <a:srgbClr val="000000"/>
                </a:solidFill>
                <a:uFillTx/>
                <a:latin typeface="Calibri"/>
              </a:rPr>
              <a:t>SR, kr 350,-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04 white / 06 navy</a:t>
            </a:r>
            <a:endParaRPr lang="nb-NO"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b="0" i="0" u="none" strike="noStrike" kern="1200" cap="none" spc="0" baseline="0" dirty="0">
              <a:solidFill>
                <a:srgbClr val="000000"/>
              </a:solidFill>
              <a:uFillTx/>
              <a:latin typeface="Calibri"/>
            </a:endParaRPr>
          </a:p>
        </p:txBody>
      </p:sp>
      <p:pic>
        <p:nvPicPr>
          <p:cNvPr id="21" name="Bilde 20" descr="Et bilde som inneholder klær, skjorte&#10;&#10;Automatisk generert beskrivelse">
            <a:extLst>
              <a:ext uri="{FF2B5EF4-FFF2-40B4-BE49-F238E27FC236}">
                <a16:creationId xmlns:a16="http://schemas.microsoft.com/office/drawing/2014/main" id="{E62F1A62-98C5-2153-4F1A-881D364DF01B}"/>
              </a:ext>
            </a:extLst>
          </p:cNvPr>
          <p:cNvPicPr>
            <a:picLocks noChangeAspect="1"/>
          </p:cNvPicPr>
          <p:nvPr/>
        </p:nvPicPr>
        <p:blipFill rotWithShape="1">
          <a:blip r:embed="rId8">
            <a:extLst>
              <a:ext uri="{28A0092B-C50C-407E-A947-70E740481C1C}">
                <a14:useLocalDpi xmlns:a14="http://schemas.microsoft.com/office/drawing/2010/main" val="0"/>
              </a:ext>
            </a:extLst>
          </a:blip>
          <a:srcRect l="15051" r="14660"/>
          <a:stretch/>
        </p:blipFill>
        <p:spPr>
          <a:xfrm>
            <a:off x="11000231" y="1141200"/>
            <a:ext cx="802743" cy="1142064"/>
          </a:xfrm>
          <a:prstGeom prst="rect">
            <a:avLst/>
          </a:prstGeom>
        </p:spPr>
      </p:pic>
      <p:pic>
        <p:nvPicPr>
          <p:cNvPr id="25" name="Bilde 24" descr="Et bilde som inneholder klær, skjorte&#10;&#10;Automatisk generert beskrivelse">
            <a:extLst>
              <a:ext uri="{FF2B5EF4-FFF2-40B4-BE49-F238E27FC236}">
                <a16:creationId xmlns:a16="http://schemas.microsoft.com/office/drawing/2014/main" id="{E8D102DB-E311-2676-B689-3C1AFC65127B}"/>
              </a:ext>
            </a:extLst>
          </p:cNvPr>
          <p:cNvPicPr>
            <a:picLocks noChangeAspect="1"/>
          </p:cNvPicPr>
          <p:nvPr/>
        </p:nvPicPr>
        <p:blipFill rotWithShape="1">
          <a:blip r:embed="rId9">
            <a:extLst>
              <a:ext uri="{28A0092B-C50C-407E-A947-70E740481C1C}">
                <a14:useLocalDpi xmlns:a14="http://schemas.microsoft.com/office/drawing/2010/main" val="0"/>
              </a:ext>
            </a:extLst>
          </a:blip>
          <a:srcRect l="15541" r="15168"/>
          <a:stretch/>
        </p:blipFill>
        <p:spPr>
          <a:xfrm>
            <a:off x="9413152" y="1141200"/>
            <a:ext cx="1275302" cy="1840496"/>
          </a:xfrm>
          <a:prstGeom prst="rect">
            <a:avLst/>
          </a:prstGeom>
        </p:spPr>
      </p:pic>
      <p:pic>
        <p:nvPicPr>
          <p:cNvPr id="7" name="Bilde 6" descr="Et bilde som inneholder klær, skjorte&#10;&#10;Automatisk generert beskrivelse">
            <a:extLst>
              <a:ext uri="{FF2B5EF4-FFF2-40B4-BE49-F238E27FC236}">
                <a16:creationId xmlns:a16="http://schemas.microsoft.com/office/drawing/2014/main" id="{FAB3582C-738C-73D6-2934-6DA5796B1B92}"/>
              </a:ext>
            </a:extLst>
          </p:cNvPr>
          <p:cNvPicPr>
            <a:picLocks noChangeAspect="1"/>
          </p:cNvPicPr>
          <p:nvPr/>
        </p:nvPicPr>
        <p:blipFill rotWithShape="1">
          <a:blip r:embed="rId10">
            <a:extLst>
              <a:ext uri="{28A0092B-C50C-407E-A947-70E740481C1C}">
                <a14:useLocalDpi xmlns:a14="http://schemas.microsoft.com/office/drawing/2010/main" val="0"/>
              </a:ext>
            </a:extLst>
          </a:blip>
          <a:srcRect l="14712" r="15168"/>
          <a:stretch/>
        </p:blipFill>
        <p:spPr>
          <a:xfrm>
            <a:off x="10979950" y="2356592"/>
            <a:ext cx="815874" cy="1163556"/>
          </a:xfrm>
          <a:prstGeom prst="rect">
            <a:avLst/>
          </a:prstGeom>
        </p:spPr>
      </p:pic>
      <p:pic>
        <p:nvPicPr>
          <p:cNvPr id="18" name="Bilde 17" descr="Et bilde som inneholder klær, dress, kåpe&#10;&#10;Automatisk generert beskrivelse">
            <a:extLst>
              <a:ext uri="{FF2B5EF4-FFF2-40B4-BE49-F238E27FC236}">
                <a16:creationId xmlns:a16="http://schemas.microsoft.com/office/drawing/2014/main" id="{F34D4F2D-ADB4-9B35-7A9D-2B0E3963944A}"/>
              </a:ext>
            </a:extLst>
          </p:cNvPr>
          <p:cNvPicPr>
            <a:picLocks noChangeAspect="1"/>
          </p:cNvPicPr>
          <p:nvPr/>
        </p:nvPicPr>
        <p:blipFill rotWithShape="1">
          <a:blip r:embed="rId11">
            <a:extLst>
              <a:ext uri="{28A0092B-C50C-407E-A947-70E740481C1C}">
                <a14:useLocalDpi xmlns:a14="http://schemas.microsoft.com/office/drawing/2010/main" val="0"/>
              </a:ext>
            </a:extLst>
          </a:blip>
          <a:srcRect l="19104" t="950" r="20083" b="-1"/>
          <a:stretch/>
        </p:blipFill>
        <p:spPr>
          <a:xfrm>
            <a:off x="9184266" y="4296142"/>
            <a:ext cx="1434857" cy="2337059"/>
          </a:xfrm>
          <a:prstGeom prst="rect">
            <a:avLst/>
          </a:prstGeom>
        </p:spPr>
      </p:pic>
      <p:sp>
        <p:nvSpPr>
          <p:cNvPr id="20" name="TextBox 31">
            <a:extLst>
              <a:ext uri="{FF2B5EF4-FFF2-40B4-BE49-F238E27FC236}">
                <a16:creationId xmlns:a16="http://schemas.microsoft.com/office/drawing/2014/main" id="{D0CE61B9-D37F-2626-DBE7-5055A256B345}"/>
              </a:ext>
            </a:extLst>
          </p:cNvPr>
          <p:cNvSpPr txBox="1"/>
          <p:nvPr/>
        </p:nvSpPr>
        <p:spPr>
          <a:xfrm>
            <a:off x="10629171" y="5804060"/>
            <a:ext cx="1604791" cy="1200329"/>
          </a:xfrm>
          <a:prstGeom prst="rect">
            <a:avLst/>
          </a:prstGeom>
          <a:noFill/>
          <a:ln cap="flat">
            <a:noFill/>
          </a:ln>
        </p:spPr>
        <p:txBody>
          <a:bodyPr vert="horz" wrap="square" lIns="91440" tIns="45720" rIns="91440" bIns="45720" anchor="t" anchorCtr="0" compatLnSpc="1">
            <a:spAutoFit/>
          </a:bodyPr>
          <a:lstStyle/>
          <a:p>
            <a:r>
              <a:rPr lang="en-US" sz="1200" b="1" i="0" u="none" strike="noStrike" dirty="0">
                <a:effectLst/>
              </a:rPr>
              <a:t>Bench Jacket</a:t>
            </a:r>
          </a:p>
          <a:p>
            <a:r>
              <a:rPr lang="en-US" sz="1200" b="0" i="0" u="none" strike="noStrike" dirty="0">
                <a:effectLst/>
              </a:rPr>
              <a:t>657268</a:t>
            </a:r>
            <a:r>
              <a:rPr lang="en-US" sz="1200" dirty="0"/>
              <a:t> SR, </a:t>
            </a:r>
            <a:r>
              <a:rPr lang="en-US" sz="1200" dirty="0" err="1"/>
              <a:t>kr</a:t>
            </a:r>
            <a:r>
              <a:rPr lang="en-US" sz="1200" dirty="0"/>
              <a:t> 1200,-</a:t>
            </a:r>
          </a:p>
          <a:p>
            <a:r>
              <a:rPr lang="en-US" sz="1200" dirty="0"/>
              <a:t>657269 JR, </a:t>
            </a:r>
            <a:r>
              <a:rPr lang="en-US" sz="1200" dirty="0" err="1"/>
              <a:t>kr</a:t>
            </a:r>
            <a:r>
              <a:rPr lang="en-US" sz="1200" dirty="0"/>
              <a:t> 1100,-</a:t>
            </a:r>
          </a:p>
          <a:p>
            <a:r>
              <a:rPr lang="en-US" sz="1200" b="0" i="0" u="none" strike="noStrike" dirty="0">
                <a:effectLst/>
              </a:rPr>
              <a:t>Farge: </a:t>
            </a:r>
            <a:r>
              <a:rPr lang="en-US" sz="1200" b="0" i="0" u="none" strike="noStrike" dirty="0" err="1">
                <a:effectLst/>
              </a:rPr>
              <a:t>kun</a:t>
            </a:r>
            <a:r>
              <a:rPr lang="en-US" sz="1200" b="0" i="0" u="none" strike="noStrike" dirty="0">
                <a:effectLst/>
              </a:rPr>
              <a:t> 03 black</a:t>
            </a:r>
            <a:r>
              <a:rPr lang="en-US" sz="1200" dirty="0"/>
              <a:t> </a:t>
            </a:r>
          </a:p>
          <a:p>
            <a:pPr defTabSz="914400">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b="0" i="0" u="none" strike="noStrike" kern="1200" cap="none" spc="0" baseline="0" dirty="0">
              <a:uFillTx/>
              <a:latin typeface="Calibri"/>
            </a:endParaRPr>
          </a:p>
        </p:txBody>
      </p:sp>
      <p:pic>
        <p:nvPicPr>
          <p:cNvPr id="9" name="Bilde 8">
            <a:extLst>
              <a:ext uri="{FF2B5EF4-FFF2-40B4-BE49-F238E27FC236}">
                <a16:creationId xmlns:a16="http://schemas.microsoft.com/office/drawing/2014/main" id="{E35476F2-8341-1A19-44E3-83B5A3206527}"/>
              </a:ext>
            </a:extLst>
          </p:cNvPr>
          <p:cNvPicPr>
            <a:picLocks noChangeAspect="1"/>
          </p:cNvPicPr>
          <p:nvPr/>
        </p:nvPicPr>
        <p:blipFill rotWithShape="1">
          <a:blip r:embed="rId12">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16" name="Bilde 15" descr="Et bilde som inneholder pil&#10;&#10;Automatisk generert beskrivelse">
            <a:extLst>
              <a:ext uri="{FF2B5EF4-FFF2-40B4-BE49-F238E27FC236}">
                <a16:creationId xmlns:a16="http://schemas.microsoft.com/office/drawing/2014/main" id="{A1422E43-B369-312C-CB51-C955B6F459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15" name="Bilde 14">
            <a:extLst>
              <a:ext uri="{FF2B5EF4-FFF2-40B4-BE49-F238E27FC236}">
                <a16:creationId xmlns:a16="http://schemas.microsoft.com/office/drawing/2014/main" id="{C3DADCF2-84C7-B2E4-529C-DF6A52C24E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94621" y="2472407"/>
            <a:ext cx="450823" cy="46071"/>
          </a:xfrm>
          <a:prstGeom prst="rect">
            <a:avLst/>
          </a:prstGeom>
        </p:spPr>
      </p:pic>
      <p:sp>
        <p:nvSpPr>
          <p:cNvPr id="22" name="TekstSylinder 21">
            <a:extLst>
              <a:ext uri="{FF2B5EF4-FFF2-40B4-BE49-F238E27FC236}">
                <a16:creationId xmlns:a16="http://schemas.microsoft.com/office/drawing/2014/main" id="{2BF9BB1C-D8E7-C018-8959-6A59D3A1A50A}"/>
              </a:ext>
            </a:extLst>
          </p:cNvPr>
          <p:cNvSpPr txBox="1"/>
          <p:nvPr/>
        </p:nvSpPr>
        <p:spPr>
          <a:xfrm>
            <a:off x="6290092" y="5645070"/>
            <a:ext cx="2970004" cy="1292662"/>
          </a:xfrm>
          <a:prstGeom prst="rect">
            <a:avLst/>
          </a:prstGeom>
          <a:noFill/>
        </p:spPr>
        <p:txBody>
          <a:bodyPr wrap="square" rtlCol="0">
            <a:spAutoFit/>
          </a:bodyPr>
          <a:lstStyle/>
          <a:p>
            <a:r>
              <a:rPr lang="nb-NO" sz="1200" b="1" dirty="0"/>
              <a:t>TeamFinal Winter Jacket (Parkas)</a:t>
            </a:r>
          </a:p>
          <a:p>
            <a:r>
              <a:rPr lang="nb-NO" sz="1200" dirty="0"/>
              <a:t>658569 SR, 1700,-</a:t>
            </a:r>
          </a:p>
          <a:p>
            <a:r>
              <a:rPr lang="nb-NO" sz="1200" dirty="0"/>
              <a:t>658572 W, 1700,-</a:t>
            </a:r>
          </a:p>
          <a:p>
            <a:r>
              <a:rPr lang="nb-NO" sz="1200" dirty="0"/>
              <a:t>658571 JR, 1500,-</a:t>
            </a:r>
          </a:p>
          <a:p>
            <a:r>
              <a:rPr lang="nb-NO" sz="1200" dirty="0"/>
              <a:t>Farge: 03 </a:t>
            </a:r>
            <a:r>
              <a:rPr lang="nb-NO" sz="1200" dirty="0" err="1"/>
              <a:t>black</a:t>
            </a:r>
            <a:r>
              <a:rPr lang="nb-NO" sz="1200" dirty="0"/>
              <a:t>, 06 </a:t>
            </a:r>
            <a:r>
              <a:rPr lang="nb-NO" sz="1200" dirty="0" err="1"/>
              <a:t>navy</a:t>
            </a:r>
            <a:r>
              <a:rPr lang="nb-NO" sz="1200" dirty="0"/>
              <a:t> </a:t>
            </a:r>
          </a:p>
          <a:p>
            <a:endParaRPr lang="nb-NO" dirty="0"/>
          </a:p>
        </p:txBody>
      </p:sp>
      <p:pic>
        <p:nvPicPr>
          <p:cNvPr id="6" name="Bilde 5" descr="Et bilde som inneholder klær, Aktiv trøye, topp, T-shirt&#10;&#10;Automatisk generert beskrivelse">
            <a:extLst>
              <a:ext uri="{FF2B5EF4-FFF2-40B4-BE49-F238E27FC236}">
                <a16:creationId xmlns:a16="http://schemas.microsoft.com/office/drawing/2014/main" id="{1BC867EC-6F83-0C80-AFB1-0B57A8BEBEA0}"/>
              </a:ext>
            </a:extLst>
          </p:cNvPr>
          <p:cNvPicPr>
            <a:picLocks noChangeAspect="1"/>
          </p:cNvPicPr>
          <p:nvPr/>
        </p:nvPicPr>
        <p:blipFill>
          <a:blip r:embed="rId15">
            <a:extLst>
              <a:ext uri="{28A0092B-C50C-407E-A947-70E740481C1C}">
                <a14:useLocalDpi xmlns:a14="http://schemas.microsoft.com/office/drawing/2010/main" val="0"/>
              </a:ext>
            </a:extLst>
          </a:blip>
          <a:srcRect l="9913" t="8439" r="9206" b="7949"/>
          <a:stretch/>
        </p:blipFill>
        <p:spPr>
          <a:xfrm>
            <a:off x="3578193" y="1103793"/>
            <a:ext cx="1990041" cy="2057268"/>
          </a:xfrm>
          <a:prstGeom prst="rect">
            <a:avLst/>
          </a:prstGeom>
        </p:spPr>
      </p:pic>
      <p:sp>
        <p:nvSpPr>
          <p:cNvPr id="8" name="TextBox 31">
            <a:extLst>
              <a:ext uri="{FF2B5EF4-FFF2-40B4-BE49-F238E27FC236}">
                <a16:creationId xmlns:a16="http://schemas.microsoft.com/office/drawing/2014/main" id="{2504141D-D876-EBA7-67A8-7A0882019101}"/>
              </a:ext>
            </a:extLst>
          </p:cNvPr>
          <p:cNvSpPr txBox="1"/>
          <p:nvPr/>
        </p:nvSpPr>
        <p:spPr>
          <a:xfrm>
            <a:off x="3845333" y="3098096"/>
            <a:ext cx="1762090" cy="101566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 Goal Jersey</a:t>
            </a:r>
          </a:p>
          <a:p>
            <a:pPr>
              <a:defRPr sz="1800" b="0" i="0" u="none" strike="noStrike" kern="0" cap="none" spc="0" baseline="0">
                <a:solidFill>
                  <a:srgbClr val="000000"/>
                </a:solidFill>
                <a:uFillTx/>
              </a:defRPr>
            </a:pPr>
            <a:r>
              <a:rPr lang="nb-NO" sz="1200" kern="0" dirty="0">
                <a:solidFill>
                  <a:srgbClr val="000000"/>
                </a:solidFill>
                <a:latin typeface="Calibri"/>
              </a:rPr>
              <a:t>658636 SR, kr 280,-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658637 JR, kr 250,-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03 Black, 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13" name="Bilde 12" descr="Et bilde som inneholder klær, ytterklær, kåpe, hette&#10;&#10;Automatisk generert beskrivelse">
            <a:extLst>
              <a:ext uri="{FF2B5EF4-FFF2-40B4-BE49-F238E27FC236}">
                <a16:creationId xmlns:a16="http://schemas.microsoft.com/office/drawing/2014/main" id="{0B488827-0445-2806-4A1F-EDF4ADB1FEF6}"/>
              </a:ext>
            </a:extLst>
          </p:cNvPr>
          <p:cNvPicPr>
            <a:picLocks noChangeAspect="1"/>
          </p:cNvPicPr>
          <p:nvPr/>
        </p:nvPicPr>
        <p:blipFill>
          <a:blip r:embed="rId16">
            <a:extLst>
              <a:ext uri="{28A0092B-C50C-407E-A947-70E740481C1C}">
                <a14:useLocalDpi xmlns:a14="http://schemas.microsoft.com/office/drawing/2010/main" val="0"/>
              </a:ext>
            </a:extLst>
          </a:blip>
          <a:srcRect l="20670" t="11507" r="20008" b="10748"/>
          <a:stretch/>
        </p:blipFill>
        <p:spPr>
          <a:xfrm>
            <a:off x="7560777" y="3939853"/>
            <a:ext cx="1322485" cy="1733212"/>
          </a:xfrm>
          <a:prstGeom prst="rect">
            <a:avLst/>
          </a:prstGeom>
        </p:spPr>
      </p:pic>
      <p:sp>
        <p:nvSpPr>
          <p:cNvPr id="37" name="TextBox 34">
            <a:extLst>
              <a:ext uri="{FF2B5EF4-FFF2-40B4-BE49-F238E27FC236}">
                <a16:creationId xmlns:a16="http://schemas.microsoft.com/office/drawing/2014/main" id="{966CFBA5-126B-0C0E-B47A-8E0DAC37174A}"/>
              </a:ext>
            </a:extLst>
          </p:cNvPr>
          <p:cNvSpPr txBox="1"/>
          <p:nvPr/>
        </p:nvSpPr>
        <p:spPr>
          <a:xfrm>
            <a:off x="0" y="265929"/>
            <a:ext cx="12192000" cy="830997"/>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TRENER/LAGLEDER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dirty="0">
                <a:solidFill>
                  <a:srgbClr val="000000"/>
                </a:solidFill>
                <a:latin typeface="Calibri"/>
              </a:rPr>
              <a:t>NB! Kolleksjonen er lagt inn i sort, men det må gjerne benyttes blå, se «Treningstøy» side 6</a:t>
            </a:r>
            <a:endParaRPr lang="nb-NO" b="0" i="0" u="none" strike="noStrike" kern="1200" cap="none" spc="0" baseline="0" dirty="0">
              <a:solidFill>
                <a:srgbClr val="000000"/>
              </a:solidFill>
              <a:uFillTx/>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2134803661">
    <p:spTree>
      <p:nvGrpSpPr>
        <p:cNvPr id="1" name=""/>
        <p:cNvGrpSpPr/>
        <p:nvPr/>
      </p:nvGrpSpPr>
      <p:grpSpPr>
        <a:xfrm>
          <a:off x="0" y="0"/>
          <a:ext cx="0" cy="0"/>
          <a:chOff x="0" y="0"/>
          <a:chExt cx="0" cy="0"/>
        </a:xfrm>
      </p:grpSpPr>
      <p:cxnSp>
        <p:nvCxnSpPr>
          <p:cNvPr id="2" name="Straight Connector 21">
            <a:extLst>
              <a:ext uri="{FF2B5EF4-FFF2-40B4-BE49-F238E27FC236}">
                <a16:creationId xmlns:a16="http://schemas.microsoft.com/office/drawing/2014/main" id="{CDA374EF-F8B6-1DCD-46D6-9EFAB0EB5B07}"/>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00DBF97E-5905-983D-9C15-09A5B1E68058}"/>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18A7822C-82F0-0002-02A4-2E1FF0A24677}"/>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5" name="TextBox 32">
            <a:extLst>
              <a:ext uri="{FF2B5EF4-FFF2-40B4-BE49-F238E27FC236}">
                <a16:creationId xmlns:a16="http://schemas.microsoft.com/office/drawing/2014/main" id="{15CF5BAB-A3B5-D8BE-E2A7-C2E8061C5338}"/>
              </a:ext>
            </a:extLst>
          </p:cNvPr>
          <p:cNvSpPr txBox="1"/>
          <p:nvPr/>
        </p:nvSpPr>
        <p:spPr>
          <a:xfrm>
            <a:off x="6315484" y="1118917"/>
            <a:ext cx="2668499" cy="1015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Casuals Pant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658598 SR, 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658601 JR, kr 450,-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6" name="TextBox 6">
            <a:extLst>
              <a:ext uri="{FF2B5EF4-FFF2-40B4-BE49-F238E27FC236}">
                <a16:creationId xmlns:a16="http://schemas.microsoft.com/office/drawing/2014/main" id="{A08E9B4B-F81A-3766-3EBC-9F7AC07C6A95}"/>
              </a:ext>
            </a:extLst>
          </p:cNvPr>
          <p:cNvSpPr txBox="1"/>
          <p:nvPr/>
        </p:nvSpPr>
        <p:spPr>
          <a:xfrm>
            <a:off x="9386526" y="1113192"/>
            <a:ext cx="210687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Vest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657968 </a:t>
            </a:r>
            <a:r>
              <a:rPr lang="nb-NO" sz="1200" i="0" u="none" strike="noStrike" kern="0" cap="none" spc="0" baseline="0" dirty="0">
                <a:solidFill>
                  <a:srgbClr val="000000"/>
                </a:solidFill>
                <a:uFillTx/>
                <a:latin typeface="Calibri"/>
              </a:rPr>
              <a:t>SR kr 750</a:t>
            </a:r>
            <a:r>
              <a:rPr lang="nb-NO" sz="1200" dirty="0">
                <a:solidFill>
                  <a:srgbClr val="000000"/>
                </a:solidFill>
                <a:latin typeface="Calibri"/>
              </a:rPr>
              <a:t>,</a:t>
            </a:r>
            <a:r>
              <a:rPr lang="nb-NO" sz="1200" i="0" u="none" strike="noStrike" kern="1200" cap="none" spc="0" baseline="0" dirty="0">
                <a:solidFill>
                  <a:srgbClr val="000000"/>
                </a:solidFill>
                <a:uFillTx/>
                <a:latin typeface="Calibri"/>
              </a:rPr>
              <a:t>-</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7" name="TextBox 14">
            <a:extLst>
              <a:ext uri="{FF2B5EF4-FFF2-40B4-BE49-F238E27FC236}">
                <a16:creationId xmlns:a16="http://schemas.microsoft.com/office/drawing/2014/main" id="{6B802621-16E5-F897-BA19-2A9621DB14A8}"/>
              </a:ext>
            </a:extLst>
          </p:cNvPr>
          <p:cNvSpPr txBox="1"/>
          <p:nvPr/>
        </p:nvSpPr>
        <p:spPr>
          <a:xfrm>
            <a:off x="3458291" y="1113192"/>
            <a:ext cx="2662632" cy="1015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Casuals </a:t>
            </a:r>
            <a:r>
              <a:rPr lang="nb-NO" sz="1200" b="1" i="0" u="none" strike="noStrike" kern="1200" cap="none" spc="0" baseline="0" dirty="0" err="1">
                <a:solidFill>
                  <a:srgbClr val="000000"/>
                </a:solidFill>
                <a:uFillTx/>
                <a:latin typeface="Calibri"/>
              </a:rPr>
              <a:t>hoody</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658618 SR, kr 550,-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658619 JR, kr 500,-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 /</a:t>
            </a:r>
            <a:r>
              <a:rPr lang="en-US" sz="1200" dirty="0">
                <a:solidFill>
                  <a:srgbClr val="000000"/>
                </a:solidFill>
                <a:latin typeface="Calibri" panose="020F0502020204030204" pitchFamily="34" charset="0"/>
              </a:rPr>
              <a:t> </a:t>
            </a:r>
            <a:r>
              <a:rPr lang="en-US" sz="1200" b="0" i="0" dirty="0">
                <a:solidFill>
                  <a:srgbClr val="000000"/>
                </a:solidFill>
                <a:effectLst/>
                <a:latin typeface="Calibri" panose="020F0502020204030204" pitchFamily="34" charset="0"/>
              </a:rPr>
              <a:t>33 grey</a:t>
            </a:r>
            <a:endParaRPr lang="nb-NO"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8" name="TextBox 32">
            <a:extLst>
              <a:ext uri="{FF2B5EF4-FFF2-40B4-BE49-F238E27FC236}">
                <a16:creationId xmlns:a16="http://schemas.microsoft.com/office/drawing/2014/main" id="{E4BF9977-A165-2D35-850C-0221DD678026}"/>
              </a:ext>
            </a:extLst>
          </p:cNvPr>
          <p:cNvSpPr txBox="1"/>
          <p:nvPr/>
        </p:nvSpPr>
        <p:spPr>
          <a:xfrm>
            <a:off x="467517" y="1118917"/>
            <a:ext cx="2784320"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uFillTx/>
                <a:latin typeface="Calibri"/>
              </a:rPr>
              <a:t>TeamGoal</a:t>
            </a:r>
            <a:r>
              <a:rPr lang="nb-NO" sz="1200" b="1" i="0" u="none" strike="noStrike" kern="1200" cap="none" spc="0" baseline="0" dirty="0">
                <a:uFillTx/>
                <a:latin typeface="Calibri"/>
              </a:rPr>
              <a:t> Casuals jacket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658595 SR, kr 600,-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658596 JR, kr 550,-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 / 33 grey</a:t>
            </a:r>
            <a:endParaRPr lang="nb-NO" sz="1200" dirty="0">
              <a:solidFill>
                <a:srgbClr val="000000"/>
              </a:solidFill>
              <a:latin typeface="Calibri"/>
            </a:endParaRPr>
          </a:p>
          <a:p>
            <a:pPr defTabSz="914400">
              <a:defRPr sz="1800" b="0" i="0" u="none" strike="noStrike" kern="0" cap="none" spc="0" baseline="0">
                <a:solidFill>
                  <a:srgbClr val="000000"/>
                </a:solidFill>
                <a:uFillTx/>
              </a:defRPr>
            </a:pPr>
            <a:r>
              <a:rPr lang="nb-NO" sz="1200" dirty="0">
                <a:solidFill>
                  <a:srgbClr val="000000"/>
                </a:solidFill>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uFillTx/>
              <a:latin typeface="Calibri"/>
            </a:endParaRPr>
          </a:p>
        </p:txBody>
      </p:sp>
      <p:sp>
        <p:nvSpPr>
          <p:cNvPr id="9" name="TextBox 14">
            <a:extLst>
              <a:ext uri="{FF2B5EF4-FFF2-40B4-BE49-F238E27FC236}">
                <a16:creationId xmlns:a16="http://schemas.microsoft.com/office/drawing/2014/main" id="{F5E06C95-56A5-2002-5518-3FB935ECC343}"/>
              </a:ext>
            </a:extLst>
          </p:cNvPr>
          <p:cNvSpPr txBox="1"/>
          <p:nvPr/>
        </p:nvSpPr>
        <p:spPr>
          <a:xfrm>
            <a:off x="9397609" y="3974251"/>
            <a:ext cx="1739579" cy="101566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a:t>
            </a:r>
            <a:r>
              <a:rPr lang="nb-NO" sz="1200" b="1" dirty="0" err="1">
                <a:solidFill>
                  <a:srgbClr val="000000"/>
                </a:solidFill>
                <a:latin typeface="Calibri"/>
              </a:rPr>
              <a:t>L</a:t>
            </a:r>
            <a:r>
              <a:rPr lang="nb-NO" sz="1200" b="1" i="0" u="none" strike="noStrike" kern="1200" cap="none" spc="0" baseline="0" dirty="0" err="1">
                <a:solidFill>
                  <a:srgbClr val="000000"/>
                </a:solidFill>
                <a:uFillTx/>
                <a:latin typeface="Calibri"/>
              </a:rPr>
              <a:t>ight</a:t>
            </a:r>
            <a:r>
              <a:rPr lang="nb-NO" sz="1200" b="1" i="0" u="none" strike="noStrike" kern="1200" cap="none" spc="0" baseline="0" dirty="0">
                <a:solidFill>
                  <a:srgbClr val="000000"/>
                </a:solidFill>
                <a:uFillTx/>
                <a:latin typeface="Calibri"/>
              </a:rPr>
              <a:t> jacket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657617 SR, kr 1000,-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657618 JR, kr 900,-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10" name="Picture 21" descr="A picture containing clothing&#10;&#10;Description automatically generated">
            <a:extLst>
              <a:ext uri="{FF2B5EF4-FFF2-40B4-BE49-F238E27FC236}">
                <a16:creationId xmlns:a16="http://schemas.microsoft.com/office/drawing/2014/main" id="{410CBEB6-451E-857E-09F7-C5FEE4CA76A7}"/>
              </a:ext>
            </a:extLst>
          </p:cNvPr>
          <p:cNvPicPr>
            <a:picLocks noChangeAspect="1"/>
          </p:cNvPicPr>
          <p:nvPr/>
        </p:nvPicPr>
        <p:blipFill rotWithShape="1">
          <a:blip r:embed="rId3"/>
          <a:srcRect l="16495" r="13461"/>
          <a:stretch/>
        </p:blipFill>
        <p:spPr>
          <a:xfrm>
            <a:off x="1989246" y="2159852"/>
            <a:ext cx="733604" cy="1047351"/>
          </a:xfrm>
          <a:prstGeom prst="rect">
            <a:avLst/>
          </a:prstGeom>
          <a:noFill/>
          <a:ln cap="flat">
            <a:noFill/>
          </a:ln>
        </p:spPr>
      </p:pic>
      <p:pic>
        <p:nvPicPr>
          <p:cNvPr id="11" name="Picture 23" descr="A pair of black pants&#10;&#10;Description automatically generated with medium confidence">
            <a:extLst>
              <a:ext uri="{FF2B5EF4-FFF2-40B4-BE49-F238E27FC236}">
                <a16:creationId xmlns:a16="http://schemas.microsoft.com/office/drawing/2014/main" id="{178F8238-BA1C-DCC2-8DD7-232C3F2A475B}"/>
              </a:ext>
            </a:extLst>
          </p:cNvPr>
          <p:cNvPicPr>
            <a:picLocks noChangeAspect="1"/>
          </p:cNvPicPr>
          <p:nvPr/>
        </p:nvPicPr>
        <p:blipFill rotWithShape="1">
          <a:blip r:embed="rId4"/>
          <a:srcRect l="31975" r="31619"/>
          <a:stretch/>
        </p:blipFill>
        <p:spPr>
          <a:xfrm>
            <a:off x="6355222" y="2313521"/>
            <a:ext cx="1157051" cy="2764550"/>
          </a:xfrm>
          <a:prstGeom prst="rect">
            <a:avLst/>
          </a:prstGeom>
          <a:noFill/>
          <a:ln cap="flat">
            <a:noFill/>
          </a:ln>
        </p:spPr>
      </p:pic>
      <p:pic>
        <p:nvPicPr>
          <p:cNvPr id="12" name="Picture 25" descr="A picture containing clothing, coat&#10;&#10;Description automatically generated">
            <a:extLst>
              <a:ext uri="{FF2B5EF4-FFF2-40B4-BE49-F238E27FC236}">
                <a16:creationId xmlns:a16="http://schemas.microsoft.com/office/drawing/2014/main" id="{46416F5C-5D8A-8AF6-BD9F-249519D018DB}"/>
              </a:ext>
            </a:extLst>
          </p:cNvPr>
          <p:cNvPicPr>
            <a:picLocks noChangeAspect="1"/>
          </p:cNvPicPr>
          <p:nvPr/>
        </p:nvPicPr>
        <p:blipFill rotWithShape="1">
          <a:blip r:embed="rId5"/>
          <a:srcRect l="12619" r="15733"/>
          <a:stretch/>
        </p:blipFill>
        <p:spPr>
          <a:xfrm>
            <a:off x="4883619" y="2159852"/>
            <a:ext cx="796991" cy="1112356"/>
          </a:xfrm>
          <a:prstGeom prst="rect">
            <a:avLst/>
          </a:prstGeom>
          <a:noFill/>
          <a:ln cap="flat">
            <a:noFill/>
          </a:ln>
        </p:spPr>
      </p:pic>
      <p:pic>
        <p:nvPicPr>
          <p:cNvPr id="13" name="Picture 27" descr="A picture containing clothing&#10;&#10;Description automatically generated">
            <a:extLst>
              <a:ext uri="{FF2B5EF4-FFF2-40B4-BE49-F238E27FC236}">
                <a16:creationId xmlns:a16="http://schemas.microsoft.com/office/drawing/2014/main" id="{E9CAC9CC-C9E0-1A9A-5AA3-273117DAE81E}"/>
              </a:ext>
            </a:extLst>
          </p:cNvPr>
          <p:cNvPicPr>
            <a:picLocks noChangeAspect="1"/>
          </p:cNvPicPr>
          <p:nvPr/>
        </p:nvPicPr>
        <p:blipFill rotWithShape="1">
          <a:blip r:embed="rId6"/>
          <a:srcRect l="17187" r="12138"/>
          <a:stretch/>
        </p:blipFill>
        <p:spPr>
          <a:xfrm>
            <a:off x="9325311" y="1781917"/>
            <a:ext cx="1313191" cy="1858091"/>
          </a:xfrm>
          <a:prstGeom prst="rect">
            <a:avLst/>
          </a:prstGeom>
          <a:noFill/>
          <a:ln cap="flat">
            <a:noFill/>
          </a:ln>
        </p:spPr>
      </p:pic>
      <p:pic>
        <p:nvPicPr>
          <p:cNvPr id="14" name="Picture 29" descr="A picture containing clothing, person, person, suit&#10;&#10;Description automatically generated">
            <a:extLst>
              <a:ext uri="{FF2B5EF4-FFF2-40B4-BE49-F238E27FC236}">
                <a16:creationId xmlns:a16="http://schemas.microsoft.com/office/drawing/2014/main" id="{F63B4038-7D70-C929-CF80-7A7E198BD87D}"/>
              </a:ext>
            </a:extLst>
          </p:cNvPr>
          <p:cNvPicPr>
            <a:picLocks noChangeAspect="1"/>
          </p:cNvPicPr>
          <p:nvPr/>
        </p:nvPicPr>
        <p:blipFill rotWithShape="1">
          <a:blip r:embed="rId7"/>
          <a:srcRect l="11609" r="7250"/>
          <a:stretch/>
        </p:blipFill>
        <p:spPr>
          <a:xfrm>
            <a:off x="9397609" y="4848603"/>
            <a:ext cx="1315918" cy="1621746"/>
          </a:xfrm>
          <a:prstGeom prst="rect">
            <a:avLst/>
          </a:prstGeom>
          <a:noFill/>
          <a:ln cap="flat">
            <a:noFill/>
          </a:ln>
        </p:spPr>
      </p:pic>
      <p:pic>
        <p:nvPicPr>
          <p:cNvPr id="15" name="Picture 25" descr="A picture containing clothing&#10;&#10;Description automatically generated">
            <a:extLst>
              <a:ext uri="{FF2B5EF4-FFF2-40B4-BE49-F238E27FC236}">
                <a16:creationId xmlns:a16="http://schemas.microsoft.com/office/drawing/2014/main" id="{887AF7C4-4A71-3ACE-E56C-8F654D6ED4D9}"/>
              </a:ext>
            </a:extLst>
          </p:cNvPr>
          <p:cNvPicPr>
            <a:picLocks noChangeAspect="1"/>
          </p:cNvPicPr>
          <p:nvPr/>
        </p:nvPicPr>
        <p:blipFill rotWithShape="1">
          <a:blip r:embed="rId8"/>
          <a:srcRect l="14852" r="13031"/>
          <a:stretch/>
        </p:blipFill>
        <p:spPr>
          <a:xfrm>
            <a:off x="3323780" y="2185917"/>
            <a:ext cx="1453415" cy="2015352"/>
          </a:xfrm>
          <a:prstGeom prst="rect">
            <a:avLst/>
          </a:prstGeom>
          <a:noFill/>
          <a:ln cap="flat">
            <a:noFill/>
          </a:ln>
        </p:spPr>
      </p:pic>
      <p:pic>
        <p:nvPicPr>
          <p:cNvPr id="16" name="Picture 27" descr="A picture containing clothing, suit&#10;&#10;Description automatically generated">
            <a:extLst>
              <a:ext uri="{FF2B5EF4-FFF2-40B4-BE49-F238E27FC236}">
                <a16:creationId xmlns:a16="http://schemas.microsoft.com/office/drawing/2014/main" id="{EAF7B738-A080-E983-156F-F2B71CF76717}"/>
              </a:ext>
            </a:extLst>
          </p:cNvPr>
          <p:cNvPicPr>
            <a:picLocks noChangeAspect="1"/>
          </p:cNvPicPr>
          <p:nvPr/>
        </p:nvPicPr>
        <p:blipFill rotWithShape="1">
          <a:blip r:embed="rId9"/>
          <a:srcRect l="14991" r="15067"/>
          <a:stretch/>
        </p:blipFill>
        <p:spPr>
          <a:xfrm>
            <a:off x="323715" y="2176275"/>
            <a:ext cx="1460022" cy="2087476"/>
          </a:xfrm>
          <a:prstGeom prst="rect">
            <a:avLst/>
          </a:prstGeom>
          <a:noFill/>
          <a:ln cap="flat">
            <a:noFill/>
          </a:ln>
        </p:spPr>
      </p:pic>
      <p:pic>
        <p:nvPicPr>
          <p:cNvPr id="17" name="Picture 31" descr="A pair of blue jeans&#10;&#10;Description automatically generated with medium confidence">
            <a:extLst>
              <a:ext uri="{FF2B5EF4-FFF2-40B4-BE49-F238E27FC236}">
                <a16:creationId xmlns:a16="http://schemas.microsoft.com/office/drawing/2014/main" id="{760D7BD9-C37D-C5D9-64CB-41C1BEE3E309}"/>
              </a:ext>
            </a:extLst>
          </p:cNvPr>
          <p:cNvPicPr>
            <a:picLocks noChangeAspect="1"/>
          </p:cNvPicPr>
          <p:nvPr/>
        </p:nvPicPr>
        <p:blipFill rotWithShape="1">
          <a:blip r:embed="rId10"/>
          <a:srcRect l="30064" r="29178"/>
          <a:stretch/>
        </p:blipFill>
        <p:spPr>
          <a:xfrm>
            <a:off x="7531070" y="2804664"/>
            <a:ext cx="1228858" cy="2793209"/>
          </a:xfrm>
          <a:prstGeom prst="rect">
            <a:avLst/>
          </a:prstGeom>
          <a:noFill/>
          <a:ln cap="flat">
            <a:noFill/>
          </a:ln>
        </p:spPr>
      </p:pic>
      <p:pic>
        <p:nvPicPr>
          <p:cNvPr id="18" name="Picture 19" descr="A picture containing person, clothing, person, suit&#10;&#10;Description automatically generated">
            <a:extLst>
              <a:ext uri="{FF2B5EF4-FFF2-40B4-BE49-F238E27FC236}">
                <a16:creationId xmlns:a16="http://schemas.microsoft.com/office/drawing/2014/main" id="{4353E4A7-FD9D-5412-F2CB-C00FBE284CAB}"/>
              </a:ext>
            </a:extLst>
          </p:cNvPr>
          <p:cNvPicPr>
            <a:picLocks noChangeAspect="1"/>
          </p:cNvPicPr>
          <p:nvPr/>
        </p:nvPicPr>
        <p:blipFill rotWithShape="1">
          <a:blip r:embed="rId11"/>
          <a:srcRect l="13019" r="11520"/>
          <a:stretch/>
        </p:blipFill>
        <p:spPr>
          <a:xfrm>
            <a:off x="4953593" y="3247871"/>
            <a:ext cx="692142" cy="917228"/>
          </a:xfrm>
          <a:prstGeom prst="rect">
            <a:avLst/>
          </a:prstGeom>
          <a:noFill/>
          <a:ln cap="flat">
            <a:noFill/>
          </a:ln>
        </p:spPr>
      </p:pic>
      <p:pic>
        <p:nvPicPr>
          <p:cNvPr id="19" name="Picture 21" descr="A picture containing clothing, person, person, suit&#10;&#10;Description automatically generated">
            <a:extLst>
              <a:ext uri="{FF2B5EF4-FFF2-40B4-BE49-F238E27FC236}">
                <a16:creationId xmlns:a16="http://schemas.microsoft.com/office/drawing/2014/main" id="{CB96B78C-DE3B-E35C-AC67-6C12794E6B1D}"/>
              </a:ext>
            </a:extLst>
          </p:cNvPr>
          <p:cNvPicPr>
            <a:picLocks noChangeAspect="1"/>
          </p:cNvPicPr>
          <p:nvPr/>
        </p:nvPicPr>
        <p:blipFill rotWithShape="1">
          <a:blip r:embed="rId12"/>
          <a:srcRect l="12615" r="13166"/>
          <a:stretch/>
        </p:blipFill>
        <p:spPr>
          <a:xfrm>
            <a:off x="1978115" y="3188581"/>
            <a:ext cx="714938" cy="963277"/>
          </a:xfrm>
          <a:prstGeom prst="rect">
            <a:avLst/>
          </a:prstGeom>
          <a:noFill/>
          <a:ln cap="flat">
            <a:noFill/>
          </a:ln>
        </p:spPr>
      </p:pic>
      <p:pic>
        <p:nvPicPr>
          <p:cNvPr id="21" name="Picture 21" descr="A picture containing clothing, person, suit, jacket&#10;&#10;Description automatically generated">
            <a:extLst>
              <a:ext uri="{FF2B5EF4-FFF2-40B4-BE49-F238E27FC236}">
                <a16:creationId xmlns:a16="http://schemas.microsoft.com/office/drawing/2014/main" id="{839B47DC-BD8C-32EC-4C3B-2ED063598B53}"/>
              </a:ext>
            </a:extLst>
          </p:cNvPr>
          <p:cNvPicPr>
            <a:picLocks noChangeAspect="1"/>
          </p:cNvPicPr>
          <p:nvPr/>
        </p:nvPicPr>
        <p:blipFill rotWithShape="1">
          <a:blip r:embed="rId13"/>
          <a:srcRect l="9611" r="9246"/>
          <a:stretch/>
        </p:blipFill>
        <p:spPr>
          <a:xfrm>
            <a:off x="10693249" y="4839066"/>
            <a:ext cx="1315918" cy="1621746"/>
          </a:xfrm>
          <a:prstGeom prst="rect">
            <a:avLst/>
          </a:prstGeom>
          <a:noFill/>
          <a:ln cap="flat">
            <a:noFill/>
          </a:ln>
        </p:spPr>
      </p:pic>
      <p:pic>
        <p:nvPicPr>
          <p:cNvPr id="22" name="Picture 23" descr="A picture containing clothing&#10;&#10;Description automatically generated">
            <a:extLst>
              <a:ext uri="{FF2B5EF4-FFF2-40B4-BE49-F238E27FC236}">
                <a16:creationId xmlns:a16="http://schemas.microsoft.com/office/drawing/2014/main" id="{5703DB83-7B59-A651-815B-47C75FBE2C3C}"/>
              </a:ext>
            </a:extLst>
          </p:cNvPr>
          <p:cNvPicPr>
            <a:picLocks noChangeAspect="1"/>
          </p:cNvPicPr>
          <p:nvPr/>
        </p:nvPicPr>
        <p:blipFill rotWithShape="1">
          <a:blip r:embed="rId14"/>
          <a:srcRect l="17028" r="12956"/>
          <a:stretch/>
        </p:blipFill>
        <p:spPr>
          <a:xfrm>
            <a:off x="10726340" y="1762587"/>
            <a:ext cx="1213263" cy="1858091"/>
          </a:xfrm>
          <a:prstGeom prst="rect">
            <a:avLst/>
          </a:prstGeom>
          <a:noFill/>
          <a:ln cap="flat">
            <a:noFill/>
          </a:ln>
        </p:spPr>
      </p:pic>
      <p:sp>
        <p:nvSpPr>
          <p:cNvPr id="29" name="TextBox 34">
            <a:extLst>
              <a:ext uri="{FF2B5EF4-FFF2-40B4-BE49-F238E27FC236}">
                <a16:creationId xmlns:a16="http://schemas.microsoft.com/office/drawing/2014/main" id="{C18B1839-ABC5-3FDB-9060-47E42D31DCE5}"/>
              </a:ext>
            </a:extLst>
          </p:cNvPr>
          <p:cNvSpPr txBox="1"/>
          <p:nvPr/>
        </p:nvSpPr>
        <p:spPr>
          <a:xfrm>
            <a:off x="0" y="289783"/>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FRITID</a:t>
            </a:r>
          </a:p>
        </p:txBody>
      </p:sp>
      <p:sp>
        <p:nvSpPr>
          <p:cNvPr id="20" name="TextBox 19">
            <a:extLst>
              <a:ext uri="{FF2B5EF4-FFF2-40B4-BE49-F238E27FC236}">
                <a16:creationId xmlns:a16="http://schemas.microsoft.com/office/drawing/2014/main" id="{02DCF246-454F-0FDB-FF40-79CF06636E75}"/>
              </a:ext>
            </a:extLst>
          </p:cNvPr>
          <p:cNvSpPr txBox="1"/>
          <p:nvPr/>
        </p:nvSpPr>
        <p:spPr>
          <a:xfrm>
            <a:off x="1430009" y="2199915"/>
            <a:ext cx="367408" cy="307777"/>
          </a:xfrm>
          <a:prstGeom prst="rect">
            <a:avLst/>
          </a:prstGeom>
          <a:noFill/>
        </p:spPr>
        <p:txBody>
          <a:bodyPr wrap="none" rtlCol="0">
            <a:spAutoFit/>
          </a:bodyPr>
          <a:lstStyle/>
          <a:p>
            <a:r>
              <a:rPr lang="nb-NO" sz="1400" dirty="0"/>
              <a:t>06</a:t>
            </a:r>
          </a:p>
        </p:txBody>
      </p:sp>
      <p:sp>
        <p:nvSpPr>
          <p:cNvPr id="23" name="TextBox 29">
            <a:extLst>
              <a:ext uri="{FF2B5EF4-FFF2-40B4-BE49-F238E27FC236}">
                <a16:creationId xmlns:a16="http://schemas.microsoft.com/office/drawing/2014/main" id="{22310B19-43AB-89A6-1ECF-B630DD1A3B4D}"/>
              </a:ext>
            </a:extLst>
          </p:cNvPr>
          <p:cNvSpPr txBox="1"/>
          <p:nvPr/>
        </p:nvSpPr>
        <p:spPr>
          <a:xfrm>
            <a:off x="2619463" y="2228134"/>
            <a:ext cx="580214" cy="307777"/>
          </a:xfrm>
          <a:prstGeom prst="rect">
            <a:avLst/>
          </a:prstGeom>
          <a:noFill/>
        </p:spPr>
        <p:txBody>
          <a:bodyPr wrap="square">
            <a:spAutoFit/>
          </a:bodyPr>
          <a:lstStyle/>
          <a:p>
            <a:r>
              <a:rPr lang="nb-NO" sz="1400" dirty="0"/>
              <a:t>03</a:t>
            </a:r>
          </a:p>
        </p:txBody>
      </p:sp>
      <p:sp>
        <p:nvSpPr>
          <p:cNvPr id="24" name="TextBox 24">
            <a:extLst>
              <a:ext uri="{FF2B5EF4-FFF2-40B4-BE49-F238E27FC236}">
                <a16:creationId xmlns:a16="http://schemas.microsoft.com/office/drawing/2014/main" id="{F252C6EE-ABB8-7FAF-65E8-2CF44AD0B17E}"/>
              </a:ext>
            </a:extLst>
          </p:cNvPr>
          <p:cNvSpPr txBox="1"/>
          <p:nvPr/>
        </p:nvSpPr>
        <p:spPr>
          <a:xfrm>
            <a:off x="2635464" y="3458693"/>
            <a:ext cx="367408" cy="307777"/>
          </a:xfrm>
          <a:prstGeom prst="rect">
            <a:avLst/>
          </a:prstGeom>
          <a:noFill/>
        </p:spPr>
        <p:txBody>
          <a:bodyPr wrap="none" rtlCol="0">
            <a:spAutoFit/>
          </a:bodyPr>
          <a:lstStyle/>
          <a:p>
            <a:r>
              <a:rPr lang="nb-NO" sz="1400" dirty="0"/>
              <a:t>33</a:t>
            </a:r>
          </a:p>
        </p:txBody>
      </p:sp>
      <p:sp>
        <p:nvSpPr>
          <p:cNvPr id="25" name="TextBox 31">
            <a:extLst>
              <a:ext uri="{FF2B5EF4-FFF2-40B4-BE49-F238E27FC236}">
                <a16:creationId xmlns:a16="http://schemas.microsoft.com/office/drawing/2014/main" id="{FE3B7F16-8D01-AF36-397F-D67AAF0E9377}"/>
              </a:ext>
            </a:extLst>
          </p:cNvPr>
          <p:cNvSpPr txBox="1"/>
          <p:nvPr/>
        </p:nvSpPr>
        <p:spPr>
          <a:xfrm>
            <a:off x="4461396" y="2286097"/>
            <a:ext cx="367408" cy="307777"/>
          </a:xfrm>
          <a:prstGeom prst="rect">
            <a:avLst/>
          </a:prstGeom>
          <a:noFill/>
        </p:spPr>
        <p:txBody>
          <a:bodyPr wrap="none" rtlCol="0">
            <a:spAutoFit/>
          </a:bodyPr>
          <a:lstStyle/>
          <a:p>
            <a:r>
              <a:rPr lang="nb-NO" sz="1400" dirty="0"/>
              <a:t>06</a:t>
            </a:r>
          </a:p>
        </p:txBody>
      </p:sp>
      <p:sp>
        <p:nvSpPr>
          <p:cNvPr id="30" name="TextBox 32">
            <a:extLst>
              <a:ext uri="{FF2B5EF4-FFF2-40B4-BE49-F238E27FC236}">
                <a16:creationId xmlns:a16="http://schemas.microsoft.com/office/drawing/2014/main" id="{C49115FD-71DD-46AE-5FFC-5B9B7EEC002F}"/>
              </a:ext>
            </a:extLst>
          </p:cNvPr>
          <p:cNvSpPr txBox="1"/>
          <p:nvPr/>
        </p:nvSpPr>
        <p:spPr>
          <a:xfrm>
            <a:off x="5462297" y="2084510"/>
            <a:ext cx="367408" cy="307777"/>
          </a:xfrm>
          <a:prstGeom prst="rect">
            <a:avLst/>
          </a:prstGeom>
          <a:noFill/>
        </p:spPr>
        <p:txBody>
          <a:bodyPr wrap="none" rtlCol="0">
            <a:spAutoFit/>
          </a:bodyPr>
          <a:lstStyle/>
          <a:p>
            <a:r>
              <a:rPr lang="nb-NO" sz="1400" dirty="0"/>
              <a:t>03</a:t>
            </a:r>
          </a:p>
        </p:txBody>
      </p:sp>
      <p:sp>
        <p:nvSpPr>
          <p:cNvPr id="31" name="TextBox 34">
            <a:extLst>
              <a:ext uri="{FF2B5EF4-FFF2-40B4-BE49-F238E27FC236}">
                <a16:creationId xmlns:a16="http://schemas.microsoft.com/office/drawing/2014/main" id="{17DFA9AB-DF5A-C9B6-8A40-E45642BE8888}"/>
              </a:ext>
            </a:extLst>
          </p:cNvPr>
          <p:cNvSpPr txBox="1"/>
          <p:nvPr/>
        </p:nvSpPr>
        <p:spPr>
          <a:xfrm>
            <a:off x="5545647" y="3278016"/>
            <a:ext cx="367408" cy="307777"/>
          </a:xfrm>
          <a:prstGeom prst="rect">
            <a:avLst/>
          </a:prstGeom>
          <a:noFill/>
        </p:spPr>
        <p:txBody>
          <a:bodyPr wrap="none" rtlCol="0">
            <a:spAutoFit/>
          </a:bodyPr>
          <a:lstStyle/>
          <a:p>
            <a:r>
              <a:rPr lang="nb-NO" sz="1400" dirty="0"/>
              <a:t>33</a:t>
            </a:r>
          </a:p>
        </p:txBody>
      </p:sp>
      <p:sp>
        <p:nvSpPr>
          <p:cNvPr id="32" name="TextBox 35">
            <a:extLst>
              <a:ext uri="{FF2B5EF4-FFF2-40B4-BE49-F238E27FC236}">
                <a16:creationId xmlns:a16="http://schemas.microsoft.com/office/drawing/2014/main" id="{53678CAD-6D66-4268-A618-BA6284C67E5E}"/>
              </a:ext>
            </a:extLst>
          </p:cNvPr>
          <p:cNvSpPr txBox="1"/>
          <p:nvPr/>
        </p:nvSpPr>
        <p:spPr>
          <a:xfrm>
            <a:off x="7977064" y="5489722"/>
            <a:ext cx="367408" cy="307777"/>
          </a:xfrm>
          <a:prstGeom prst="rect">
            <a:avLst/>
          </a:prstGeom>
          <a:noFill/>
        </p:spPr>
        <p:txBody>
          <a:bodyPr wrap="none" rtlCol="0">
            <a:spAutoFit/>
          </a:bodyPr>
          <a:lstStyle/>
          <a:p>
            <a:r>
              <a:rPr lang="nb-NO" sz="1400" dirty="0"/>
              <a:t>06</a:t>
            </a:r>
          </a:p>
        </p:txBody>
      </p:sp>
      <p:sp>
        <p:nvSpPr>
          <p:cNvPr id="33" name="TextBox 36">
            <a:extLst>
              <a:ext uri="{FF2B5EF4-FFF2-40B4-BE49-F238E27FC236}">
                <a16:creationId xmlns:a16="http://schemas.microsoft.com/office/drawing/2014/main" id="{B859209E-9383-E21D-1F07-34DCEC0647C5}"/>
              </a:ext>
            </a:extLst>
          </p:cNvPr>
          <p:cNvSpPr txBox="1"/>
          <p:nvPr/>
        </p:nvSpPr>
        <p:spPr>
          <a:xfrm>
            <a:off x="6724395" y="4940134"/>
            <a:ext cx="367408" cy="307777"/>
          </a:xfrm>
          <a:prstGeom prst="rect">
            <a:avLst/>
          </a:prstGeom>
          <a:noFill/>
        </p:spPr>
        <p:txBody>
          <a:bodyPr wrap="none" rtlCol="0">
            <a:spAutoFit/>
          </a:bodyPr>
          <a:lstStyle/>
          <a:p>
            <a:r>
              <a:rPr lang="nb-NO" sz="1400" dirty="0"/>
              <a:t>03</a:t>
            </a:r>
          </a:p>
        </p:txBody>
      </p:sp>
      <p:sp>
        <p:nvSpPr>
          <p:cNvPr id="34" name="Rektangel 33">
            <a:extLst>
              <a:ext uri="{FF2B5EF4-FFF2-40B4-BE49-F238E27FC236}">
                <a16:creationId xmlns:a16="http://schemas.microsoft.com/office/drawing/2014/main" id="{8DE1FA1D-9B23-7782-7004-E11CA5CE4E81}"/>
              </a:ext>
            </a:extLst>
          </p:cNvPr>
          <p:cNvSpPr/>
          <p:nvPr/>
        </p:nvSpPr>
        <p:spPr>
          <a:xfrm>
            <a:off x="9577145" y="3620678"/>
            <a:ext cx="672182" cy="19159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b-NO" sz="1400" dirty="0"/>
              <a:t>03</a:t>
            </a:r>
          </a:p>
        </p:txBody>
      </p:sp>
      <p:sp>
        <p:nvSpPr>
          <p:cNvPr id="35" name="TextBox 39">
            <a:extLst>
              <a:ext uri="{FF2B5EF4-FFF2-40B4-BE49-F238E27FC236}">
                <a16:creationId xmlns:a16="http://schemas.microsoft.com/office/drawing/2014/main" id="{6A1E208F-DDBE-74F9-B8F3-71C71240D1AB}"/>
              </a:ext>
            </a:extLst>
          </p:cNvPr>
          <p:cNvSpPr txBox="1"/>
          <p:nvPr/>
        </p:nvSpPr>
        <p:spPr>
          <a:xfrm>
            <a:off x="11098624" y="3542170"/>
            <a:ext cx="367408" cy="307777"/>
          </a:xfrm>
          <a:prstGeom prst="rect">
            <a:avLst/>
          </a:prstGeom>
          <a:noFill/>
        </p:spPr>
        <p:txBody>
          <a:bodyPr wrap="none" rtlCol="0">
            <a:spAutoFit/>
          </a:bodyPr>
          <a:lstStyle/>
          <a:p>
            <a:r>
              <a:rPr lang="nb-NO" sz="1400" dirty="0"/>
              <a:t>06</a:t>
            </a:r>
          </a:p>
        </p:txBody>
      </p:sp>
      <p:sp>
        <p:nvSpPr>
          <p:cNvPr id="36" name="TextBox 37">
            <a:extLst>
              <a:ext uri="{FF2B5EF4-FFF2-40B4-BE49-F238E27FC236}">
                <a16:creationId xmlns:a16="http://schemas.microsoft.com/office/drawing/2014/main" id="{A0E4CF14-DC63-CAB1-489A-0DA20DAF4637}"/>
              </a:ext>
            </a:extLst>
          </p:cNvPr>
          <p:cNvSpPr txBox="1"/>
          <p:nvPr/>
        </p:nvSpPr>
        <p:spPr>
          <a:xfrm>
            <a:off x="11072696" y="6260589"/>
            <a:ext cx="367408" cy="307777"/>
          </a:xfrm>
          <a:prstGeom prst="rect">
            <a:avLst/>
          </a:prstGeom>
          <a:noFill/>
        </p:spPr>
        <p:txBody>
          <a:bodyPr wrap="none" rtlCol="0">
            <a:spAutoFit/>
          </a:bodyPr>
          <a:lstStyle/>
          <a:p>
            <a:r>
              <a:rPr lang="nb-NO" sz="1400" dirty="0"/>
              <a:t>06</a:t>
            </a:r>
          </a:p>
        </p:txBody>
      </p:sp>
      <p:sp>
        <p:nvSpPr>
          <p:cNvPr id="37" name="TextBox 38">
            <a:extLst>
              <a:ext uri="{FF2B5EF4-FFF2-40B4-BE49-F238E27FC236}">
                <a16:creationId xmlns:a16="http://schemas.microsoft.com/office/drawing/2014/main" id="{6031D95C-7D31-43B4-A239-AEF42BA12536}"/>
              </a:ext>
            </a:extLst>
          </p:cNvPr>
          <p:cNvSpPr txBox="1"/>
          <p:nvPr/>
        </p:nvSpPr>
        <p:spPr>
          <a:xfrm>
            <a:off x="9851692" y="6315415"/>
            <a:ext cx="367408" cy="307777"/>
          </a:xfrm>
          <a:prstGeom prst="rect">
            <a:avLst/>
          </a:prstGeom>
          <a:noFill/>
        </p:spPr>
        <p:txBody>
          <a:bodyPr wrap="none" rtlCol="0">
            <a:spAutoFit/>
          </a:bodyPr>
          <a:lstStyle/>
          <a:p>
            <a:r>
              <a:rPr lang="nb-NO" sz="1400" dirty="0"/>
              <a:t>03</a:t>
            </a:r>
          </a:p>
        </p:txBody>
      </p:sp>
      <p:sp>
        <p:nvSpPr>
          <p:cNvPr id="38" name="Rectangle 21">
            <a:extLst>
              <a:ext uri="{FF2B5EF4-FFF2-40B4-BE49-F238E27FC236}">
                <a16:creationId xmlns:a16="http://schemas.microsoft.com/office/drawing/2014/main" id="{1206ADFC-9637-FC81-265A-0F5FCB49AADB}"/>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sp>
        <p:nvSpPr>
          <p:cNvPr id="41" name="TextBox 14">
            <a:extLst>
              <a:ext uri="{FF2B5EF4-FFF2-40B4-BE49-F238E27FC236}">
                <a16:creationId xmlns:a16="http://schemas.microsoft.com/office/drawing/2014/main" id="{ADCDE329-3FEC-60F4-7B81-81580EF607DC}"/>
              </a:ext>
            </a:extLst>
          </p:cNvPr>
          <p:cNvSpPr txBox="1"/>
          <p:nvPr/>
        </p:nvSpPr>
        <p:spPr>
          <a:xfrm>
            <a:off x="4301061" y="5777187"/>
            <a:ext cx="2662632"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Casuals </a:t>
            </a:r>
            <a:r>
              <a:rPr lang="nb-NO" sz="1200" b="1" i="0" u="none" strike="noStrike" kern="1200" cap="none" spc="0" baseline="0" dirty="0" err="1">
                <a:solidFill>
                  <a:srgbClr val="000000"/>
                </a:solidFill>
                <a:uFillTx/>
                <a:latin typeface="Calibri"/>
              </a:rPr>
              <a:t>Sweat</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658592 SR, kr 500,-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 / 33 grey</a:t>
            </a:r>
            <a:endParaRPr lang="nb-NO"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43" name="Bilde 42" descr="Et bilde som inneholder klær, dress&#10;&#10;Automatisk generert beskrivelse">
            <a:extLst>
              <a:ext uri="{FF2B5EF4-FFF2-40B4-BE49-F238E27FC236}">
                <a16:creationId xmlns:a16="http://schemas.microsoft.com/office/drawing/2014/main" id="{6DE42D8E-0EB9-C232-73EA-7A5BD48E43C5}"/>
              </a:ext>
            </a:extLst>
          </p:cNvPr>
          <p:cNvPicPr>
            <a:picLocks noChangeAspect="1"/>
          </p:cNvPicPr>
          <p:nvPr/>
        </p:nvPicPr>
        <p:blipFill rotWithShape="1">
          <a:blip r:embed="rId15">
            <a:extLst>
              <a:ext uri="{28A0092B-C50C-407E-A947-70E740481C1C}">
                <a14:useLocalDpi xmlns:a14="http://schemas.microsoft.com/office/drawing/2010/main" val="0"/>
              </a:ext>
            </a:extLst>
          </a:blip>
          <a:srcRect l="13452" r="12414" b="2481"/>
          <a:stretch/>
        </p:blipFill>
        <p:spPr>
          <a:xfrm>
            <a:off x="290096" y="4655775"/>
            <a:ext cx="1453735" cy="1912321"/>
          </a:xfrm>
          <a:prstGeom prst="rect">
            <a:avLst/>
          </a:prstGeom>
        </p:spPr>
      </p:pic>
      <p:pic>
        <p:nvPicPr>
          <p:cNvPr id="45" name="Bilde 44" descr="Et bilde som inneholder klær, dress&#10;&#10;Automatisk generert beskrivelse">
            <a:extLst>
              <a:ext uri="{FF2B5EF4-FFF2-40B4-BE49-F238E27FC236}">
                <a16:creationId xmlns:a16="http://schemas.microsoft.com/office/drawing/2014/main" id="{98ACC696-3117-E3FE-52AB-46938A5D0AAA}"/>
              </a:ext>
            </a:extLst>
          </p:cNvPr>
          <p:cNvPicPr>
            <a:picLocks noChangeAspect="1"/>
          </p:cNvPicPr>
          <p:nvPr/>
        </p:nvPicPr>
        <p:blipFill rotWithShape="1">
          <a:blip r:embed="rId16">
            <a:extLst>
              <a:ext uri="{28A0092B-C50C-407E-A947-70E740481C1C}">
                <a14:useLocalDpi xmlns:a14="http://schemas.microsoft.com/office/drawing/2010/main" val="0"/>
              </a:ext>
            </a:extLst>
          </a:blip>
          <a:srcRect l="13025" r="13394"/>
          <a:stretch/>
        </p:blipFill>
        <p:spPr>
          <a:xfrm>
            <a:off x="1840785" y="5074640"/>
            <a:ext cx="1108743" cy="1506829"/>
          </a:xfrm>
          <a:prstGeom prst="rect">
            <a:avLst/>
          </a:prstGeom>
        </p:spPr>
      </p:pic>
      <p:pic>
        <p:nvPicPr>
          <p:cNvPr id="47" name="Bilde 46" descr="Et bilde som inneholder klær, mann, person, dress&#10;&#10;Automatisk generert beskrivelse">
            <a:extLst>
              <a:ext uri="{FF2B5EF4-FFF2-40B4-BE49-F238E27FC236}">
                <a16:creationId xmlns:a16="http://schemas.microsoft.com/office/drawing/2014/main" id="{549DAEBB-71F5-2840-5B1B-4A5798F111D3}"/>
              </a:ext>
            </a:extLst>
          </p:cNvPr>
          <p:cNvPicPr>
            <a:picLocks noChangeAspect="1"/>
          </p:cNvPicPr>
          <p:nvPr/>
        </p:nvPicPr>
        <p:blipFill rotWithShape="1">
          <a:blip r:embed="rId17">
            <a:extLst>
              <a:ext uri="{28A0092B-C50C-407E-A947-70E740481C1C}">
                <a14:useLocalDpi xmlns:a14="http://schemas.microsoft.com/office/drawing/2010/main" val="0"/>
              </a:ext>
            </a:extLst>
          </a:blip>
          <a:srcRect l="13025" r="12728"/>
          <a:stretch/>
        </p:blipFill>
        <p:spPr>
          <a:xfrm>
            <a:off x="3087283" y="5106997"/>
            <a:ext cx="1118773" cy="1506830"/>
          </a:xfrm>
          <a:prstGeom prst="rect">
            <a:avLst/>
          </a:prstGeom>
        </p:spPr>
      </p:pic>
      <p:sp>
        <p:nvSpPr>
          <p:cNvPr id="48" name="Rektangel 47">
            <a:extLst>
              <a:ext uri="{FF2B5EF4-FFF2-40B4-BE49-F238E27FC236}">
                <a16:creationId xmlns:a16="http://schemas.microsoft.com/office/drawing/2014/main" id="{C6FC4C82-CE61-BEC3-9F36-2354E41A1562}"/>
              </a:ext>
            </a:extLst>
          </p:cNvPr>
          <p:cNvSpPr/>
          <p:nvPr/>
        </p:nvSpPr>
        <p:spPr>
          <a:xfrm>
            <a:off x="3084975" y="4301449"/>
            <a:ext cx="238799" cy="80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TextBox 24">
            <a:extLst>
              <a:ext uri="{FF2B5EF4-FFF2-40B4-BE49-F238E27FC236}">
                <a16:creationId xmlns:a16="http://schemas.microsoft.com/office/drawing/2014/main" id="{2E0524BF-18D9-777B-EDEB-78C1115625D1}"/>
              </a:ext>
            </a:extLst>
          </p:cNvPr>
          <p:cNvSpPr txBox="1"/>
          <p:nvPr/>
        </p:nvSpPr>
        <p:spPr>
          <a:xfrm>
            <a:off x="3799014" y="4894861"/>
            <a:ext cx="367408" cy="307777"/>
          </a:xfrm>
          <a:prstGeom prst="rect">
            <a:avLst/>
          </a:prstGeom>
          <a:noFill/>
        </p:spPr>
        <p:txBody>
          <a:bodyPr wrap="none" rtlCol="0">
            <a:spAutoFit/>
          </a:bodyPr>
          <a:lstStyle/>
          <a:p>
            <a:r>
              <a:rPr lang="nb-NO" sz="1400" dirty="0"/>
              <a:t>33</a:t>
            </a:r>
          </a:p>
        </p:txBody>
      </p:sp>
      <p:sp>
        <p:nvSpPr>
          <p:cNvPr id="50" name="TextBox 29">
            <a:extLst>
              <a:ext uri="{FF2B5EF4-FFF2-40B4-BE49-F238E27FC236}">
                <a16:creationId xmlns:a16="http://schemas.microsoft.com/office/drawing/2014/main" id="{5FD234B7-C006-E1F9-C9FD-090764D19BFB}"/>
              </a:ext>
            </a:extLst>
          </p:cNvPr>
          <p:cNvSpPr txBox="1"/>
          <p:nvPr/>
        </p:nvSpPr>
        <p:spPr>
          <a:xfrm>
            <a:off x="2524147" y="4894861"/>
            <a:ext cx="580214" cy="307777"/>
          </a:xfrm>
          <a:prstGeom prst="rect">
            <a:avLst/>
          </a:prstGeom>
          <a:noFill/>
        </p:spPr>
        <p:txBody>
          <a:bodyPr wrap="square">
            <a:spAutoFit/>
          </a:bodyPr>
          <a:lstStyle/>
          <a:p>
            <a:r>
              <a:rPr lang="nb-NO" sz="1400" dirty="0"/>
              <a:t>03</a:t>
            </a:r>
          </a:p>
        </p:txBody>
      </p:sp>
      <p:sp>
        <p:nvSpPr>
          <p:cNvPr id="51" name="TextBox 19">
            <a:extLst>
              <a:ext uri="{FF2B5EF4-FFF2-40B4-BE49-F238E27FC236}">
                <a16:creationId xmlns:a16="http://schemas.microsoft.com/office/drawing/2014/main" id="{BE87426F-9003-54FC-5579-9A26F755396B}"/>
              </a:ext>
            </a:extLst>
          </p:cNvPr>
          <p:cNvSpPr txBox="1"/>
          <p:nvPr/>
        </p:nvSpPr>
        <p:spPr>
          <a:xfrm>
            <a:off x="1433816" y="4550334"/>
            <a:ext cx="367408" cy="307777"/>
          </a:xfrm>
          <a:prstGeom prst="rect">
            <a:avLst/>
          </a:prstGeom>
          <a:noFill/>
        </p:spPr>
        <p:txBody>
          <a:bodyPr wrap="none" rtlCol="0">
            <a:spAutoFit/>
          </a:bodyPr>
          <a:lstStyle/>
          <a:p>
            <a:r>
              <a:rPr lang="nb-NO" sz="1400" dirty="0"/>
              <a:t>06</a:t>
            </a:r>
          </a:p>
        </p:txBody>
      </p:sp>
      <p:pic>
        <p:nvPicPr>
          <p:cNvPr id="27" name="Bilde 26">
            <a:extLst>
              <a:ext uri="{FF2B5EF4-FFF2-40B4-BE49-F238E27FC236}">
                <a16:creationId xmlns:a16="http://schemas.microsoft.com/office/drawing/2014/main" id="{E11A12E4-B3AD-B360-EBA8-2F1C40D43635}"/>
              </a:ext>
            </a:extLst>
          </p:cNvPr>
          <p:cNvPicPr>
            <a:picLocks noChangeAspect="1"/>
          </p:cNvPicPr>
          <p:nvPr/>
        </p:nvPicPr>
        <p:blipFill rotWithShape="1">
          <a:blip r:embed="rId18">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28" name="Bilde 27" descr="Et bilde som inneholder pil&#10;&#10;Automatisk generert beskrivelse">
            <a:extLst>
              <a:ext uri="{FF2B5EF4-FFF2-40B4-BE49-F238E27FC236}">
                <a16:creationId xmlns:a16="http://schemas.microsoft.com/office/drawing/2014/main" id="{A8E9335F-CFE8-2EEB-AADA-52FE7F35B18D}"/>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7E18133779AA843B210FC690699C5C0" ma:contentTypeVersion="14" ma:contentTypeDescription="Opprett et nytt dokument." ma:contentTypeScope="" ma:versionID="72a9a83b9415280e080e97c9b6d7bdaa">
  <xsd:schema xmlns:xsd="http://www.w3.org/2001/XMLSchema" xmlns:xs="http://www.w3.org/2001/XMLSchema" xmlns:p="http://schemas.microsoft.com/office/2006/metadata/properties" xmlns:ns2="7efa73db-f4aa-4c50-9364-f18ee8ed3dda" xmlns:ns3="0242cf08-b46f-4014-addc-916cd788d5d2" targetNamespace="http://schemas.microsoft.com/office/2006/metadata/properties" ma:root="true" ma:fieldsID="6d9a6fe05d3b4eb5b23d1e32e4b6096a" ns2:_="" ns3:_="">
    <xsd:import namespace="7efa73db-f4aa-4c50-9364-f18ee8ed3dda"/>
    <xsd:import namespace="0242cf08-b46f-4014-addc-916cd788d5d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fa73db-f4aa-4c50-9364-f18ee8ed3d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8d83b285-6e58-4a33-ad71-7060cfeb42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42cf08-b46f-4014-addc-916cd788d5d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1f3bc74-5a4f-4c43-a77f-394596712bb0}" ma:internalName="TaxCatchAll" ma:showField="CatchAllData" ma:web="0242cf08-b46f-4014-addc-916cd788d5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570BB5-2997-482C-A224-2190962C4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fa73db-f4aa-4c50-9364-f18ee8ed3dda"/>
    <ds:schemaRef ds:uri="0242cf08-b46f-4014-addc-916cd788d5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5A8C38-2E8C-4FE9-A80F-7ECF3E026F6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56677</TotalTime>
  <Words>1390</Words>
  <Application>Microsoft Office PowerPoint</Application>
  <PresentationFormat>Widescreen</PresentationFormat>
  <Paragraphs>292</Paragraphs>
  <Slides>13</Slides>
  <Notes>4</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13</vt:i4>
      </vt:variant>
    </vt:vector>
  </HeadingPairs>
  <TitlesOfParts>
    <vt:vector size="23" baseType="lpstr">
      <vt:lpstr>Aptos</vt:lpstr>
      <vt:lpstr>Arial</vt:lpstr>
      <vt:lpstr>Calibri</vt:lpstr>
      <vt:lpstr>Calibri Light</vt:lpstr>
      <vt:lpstr>FF DIN for PUMA Black</vt:lpstr>
      <vt:lpstr>FF DIN for PUMA Regular</vt:lpstr>
      <vt:lpstr>Inter</vt:lpstr>
      <vt:lpstr>Segoe UI</vt:lpstr>
      <vt:lpstr>Times New Roman</vt:lpstr>
      <vt:lpstr>Office Theme</vt:lpstr>
      <vt:lpstr>PowerPoint-presentasjon</vt:lpstr>
      <vt:lpstr>Klubbavtale – rabatter – klubbmedlemskap – kickback</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Richardsen, Cato</dc:creator>
  <cp:lastModifiedBy>Janne Osmo Eriksen</cp:lastModifiedBy>
  <cp:revision>106</cp:revision>
  <dcterms:created xsi:type="dcterms:W3CDTF">2020-10-27T07:21:42Z</dcterms:created>
  <dcterms:modified xsi:type="dcterms:W3CDTF">2024-10-22T11:56:10Z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0x01010090D441964C7CD444822BAC47AC477680</vt:lpwstr>
  </property>
</Properties>
</file>