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56" r:id="rId5"/>
    <p:sldId id="290" r:id="rId6"/>
    <p:sldId id="298" r:id="rId7"/>
    <p:sldId id="286" r:id="rId8"/>
    <p:sldId id="297" r:id="rId9"/>
    <p:sldId id="266" r:id="rId10"/>
    <p:sldId id="267" r:id="rId11"/>
    <p:sldId id="293" r:id="rId12"/>
    <p:sldId id="270" r:id="rId13"/>
    <p:sldId id="291" r:id="rId14"/>
    <p:sldId id="288" r:id="rId15"/>
    <p:sldId id="295" r:id="rId16"/>
    <p:sldId id="299" r:id="rId17"/>
    <p:sldId id="300" r:id="rId18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2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8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2F96A3-80BD-40C1-94C5-5CB6AE296B4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056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0CE06-FE3F-4E2A-BEDB-65149ECD6B4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91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3B346-5D4F-45EB-8172-21C8E9F0B57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374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8FC62-F8D3-4C46-9D4C-B77FEE97D31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36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FAD0-BE4C-47FB-9A0F-23273E4B942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126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8688B-A233-47F3-8F03-FE2BBEDDA7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960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FB911-5B47-40D9-8FBC-6159437346B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663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5841-1837-4EAF-8230-17EEABBAEBE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524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18D3A-99B3-4AAF-A16E-8883CDBFBC1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8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B01A0-9C1D-4B06-A836-F9D9E67EEF7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71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7A071-0345-4D3D-BB4C-56B5FE14AC2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819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05C2-605E-4E86-A37F-7E0820AD837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80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78C309-1B51-47F2-BDA7-1FC6937E7A2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6000" dirty="0" smtClean="0">
                <a:solidFill>
                  <a:schemeClr val="accent2"/>
                </a:solidFill>
              </a:rPr>
              <a:t>NORDSTRAND IF</a:t>
            </a:r>
            <a:br>
              <a:rPr lang="nb-NO" sz="6000" dirty="0" smtClean="0">
                <a:solidFill>
                  <a:schemeClr val="accent2"/>
                </a:solidFill>
              </a:rPr>
            </a:br>
            <a:r>
              <a:rPr lang="nb-NO" sz="6000" dirty="0" smtClean="0">
                <a:solidFill>
                  <a:schemeClr val="accent2"/>
                </a:solidFill>
              </a:rPr>
              <a:t>G2004</a:t>
            </a:r>
            <a:br>
              <a:rPr lang="nb-NO" sz="6000" dirty="0" smtClean="0">
                <a:solidFill>
                  <a:schemeClr val="accent2"/>
                </a:solidFill>
              </a:rPr>
            </a:br>
            <a:r>
              <a:rPr lang="nb-NO" sz="6000" dirty="0" smtClean="0">
                <a:solidFill>
                  <a:schemeClr val="accent2"/>
                </a:solidFill>
              </a:rPr>
              <a:t/>
            </a:r>
            <a:br>
              <a:rPr lang="nb-NO" sz="6000" dirty="0" smtClean="0">
                <a:solidFill>
                  <a:schemeClr val="accent2"/>
                </a:solidFill>
              </a:rPr>
            </a:br>
            <a:r>
              <a:rPr lang="nb-NO" sz="1800" dirty="0" smtClean="0">
                <a:solidFill>
                  <a:schemeClr val="accent6"/>
                </a:solidFill>
              </a:rPr>
              <a:t>Visjon til NIF: Flest mulig, lengst mulig best mulig</a:t>
            </a:r>
            <a:br>
              <a:rPr lang="nb-NO" sz="1800" dirty="0" smtClean="0">
                <a:solidFill>
                  <a:schemeClr val="accent6"/>
                </a:solidFill>
              </a:rPr>
            </a:br>
            <a:r>
              <a:rPr lang="en-US" sz="1800" dirty="0" err="1">
                <a:solidFill>
                  <a:schemeClr val="accent6"/>
                </a:solidFill>
              </a:rPr>
              <a:t>Tilleggsvisjon</a:t>
            </a:r>
            <a:r>
              <a:rPr lang="en-US" sz="1800" dirty="0">
                <a:solidFill>
                  <a:schemeClr val="accent6"/>
                </a:solidFill>
              </a:rPr>
              <a:t> G2004: </a:t>
            </a:r>
            <a:r>
              <a:rPr lang="en-US" sz="1800" dirty="0" err="1">
                <a:solidFill>
                  <a:schemeClr val="accent6"/>
                </a:solidFill>
              </a:rPr>
              <a:t>Skape</a:t>
            </a:r>
            <a:r>
              <a:rPr lang="en-US" sz="1800" dirty="0">
                <a:solidFill>
                  <a:schemeClr val="accent6"/>
                </a:solidFill>
              </a:rPr>
              <a:t> en </a:t>
            </a:r>
            <a:r>
              <a:rPr lang="en-US" sz="1800" dirty="0" err="1">
                <a:solidFill>
                  <a:schemeClr val="accent6"/>
                </a:solidFill>
              </a:rPr>
              <a:t>stor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800" dirty="0" err="1">
                <a:solidFill>
                  <a:schemeClr val="accent6"/>
                </a:solidFill>
              </a:rPr>
              <a:t>kameratgjeng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800" dirty="0" err="1">
                <a:solidFill>
                  <a:schemeClr val="accent6"/>
                </a:solidFill>
              </a:rPr>
              <a:t>og</a:t>
            </a:r>
            <a:r>
              <a:rPr lang="en-US" sz="1800" dirty="0">
                <a:solidFill>
                  <a:schemeClr val="accent6"/>
                </a:solidFill>
              </a:rPr>
              <a:t> et </a:t>
            </a:r>
            <a:r>
              <a:rPr lang="en-US" sz="1800" dirty="0" err="1">
                <a:solidFill>
                  <a:schemeClr val="accent6"/>
                </a:solidFill>
              </a:rPr>
              <a:t>godt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  <a:r>
              <a:rPr lang="en-US" sz="1800" dirty="0" err="1">
                <a:solidFill>
                  <a:schemeClr val="accent6"/>
                </a:solidFill>
              </a:rPr>
              <a:t>lokalmiljø</a:t>
            </a:r>
            <a:r>
              <a:rPr lang="en-US" sz="1800" dirty="0">
                <a:solidFill>
                  <a:schemeClr val="accent6"/>
                </a:solidFill>
              </a:rPr>
              <a:t>!</a:t>
            </a:r>
            <a:endParaRPr lang="nb-NO" sz="1800" dirty="0">
              <a:solidFill>
                <a:schemeClr val="accent6"/>
              </a:solidFill>
            </a:endParaRPr>
          </a:p>
        </p:txBody>
      </p:sp>
      <p:pic>
        <p:nvPicPr>
          <p:cNvPr id="2051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57200"/>
            <a:ext cx="2170113" cy="1752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defRPr/>
            </a:pPr>
            <a:endParaRPr lang="nb-NO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nb-NO" sz="1800" b="1" dirty="0" err="1" smtClean="0">
                <a:solidFill>
                  <a:schemeClr val="accent6">
                    <a:lumMod val="75000"/>
                  </a:schemeClr>
                </a:solidFill>
              </a:rPr>
              <a:t>Årskalender</a:t>
            </a:r>
            <a:r>
              <a:rPr lang="nb-NO" sz="1800" b="1" dirty="0" smtClean="0">
                <a:solidFill>
                  <a:schemeClr val="accent6">
                    <a:lumMod val="75000"/>
                  </a:schemeClr>
                </a:solidFill>
              </a:rPr>
              <a:t> -foreløpig. </a:t>
            </a:r>
          </a:p>
          <a:p>
            <a:pPr>
              <a:buFontTx/>
              <a:buNone/>
              <a:defRPr/>
            </a:pPr>
            <a:endParaRPr lang="nb-NO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22. Januar 		Start trening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29. - 30. Mars 		Hafslund Cup 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April		 	Miniturnering på Hallager?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Mai			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Seriestart</a:t>
            </a:r>
          </a:p>
          <a:p>
            <a:pPr>
              <a:defRPr/>
            </a:pPr>
            <a:r>
              <a:rPr lang="nn-NO" sz="1800" dirty="0">
                <a:solidFill>
                  <a:schemeClr val="accent6">
                    <a:lumMod val="75000"/>
                  </a:schemeClr>
                </a:solidFill>
              </a:rPr>
              <a:t>13. – 15. Juni </a:t>
            </a:r>
            <a:r>
              <a:rPr lang="nn-NO" sz="1800" dirty="0" smtClean="0">
                <a:solidFill>
                  <a:schemeClr val="accent6">
                    <a:lumMod val="75000"/>
                  </a:schemeClr>
                </a:solidFill>
              </a:rPr>
              <a:t>		Arvikacup </a:t>
            </a:r>
            <a:r>
              <a:rPr lang="nn-NO" sz="1800" dirty="0">
                <a:solidFill>
                  <a:schemeClr val="accent6">
                    <a:lumMod val="75000"/>
                  </a:schemeClr>
                </a:solidFill>
              </a:rPr>
              <a:t>(7'er)</a:t>
            </a: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Uke 31		Norway cup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September 		BMIL 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(Bygdøy) Cup 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Medio oktober		NIF Cup</a:t>
            </a:r>
          </a:p>
          <a:p>
            <a:pPr marL="0" indent="0" eaLnBrk="1" hangingPunct="1">
              <a:buFontTx/>
              <a:buNone/>
              <a:defRPr/>
            </a:pP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nb-NO" sz="2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b-NO" sz="2400" b="1" dirty="0" smtClean="0">
                <a:solidFill>
                  <a:schemeClr val="accent6">
                    <a:lumMod val="75000"/>
                  </a:schemeClr>
                </a:solidFill>
              </a:rPr>
              <a:t>Økonomi</a:t>
            </a:r>
          </a:p>
          <a:p>
            <a:pPr>
              <a:defRPr/>
            </a:pP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Inntektsbringende aktiviteter:</a:t>
            </a:r>
          </a:p>
          <a:p>
            <a:pPr lvl="1"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Miniturnering på Hallager?</a:t>
            </a:r>
          </a:p>
          <a:p>
            <a:pPr lvl="1">
              <a:defRPr/>
            </a:pP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Innbetaling til lagkasse</a:t>
            </a: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algn="just"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Kr 300,- per barn</a:t>
            </a:r>
          </a:p>
          <a:p>
            <a:pPr marL="0" indent="0" eaLnBrk="1" hangingPunct="1">
              <a:buFontTx/>
              <a:buNone/>
              <a:defRPr/>
            </a:pPr>
            <a:endParaRPr lang="nb-NO" sz="1800" dirty="0" smtClean="0">
              <a:solidFill>
                <a:schemeClr val="accent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nb-NO" sz="2200" dirty="0" smtClean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Foreldrevettreglene: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1</a:t>
            </a:r>
            <a:r>
              <a:rPr lang="nb-NO" sz="1800" dirty="0">
                <a:solidFill>
                  <a:schemeClr val="accent2"/>
                </a:solidFill>
              </a:rPr>
              <a:t>. Møt opp til kamp og trening- barna ønsker det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2. Gi oppmuntring til alle spillerne under kampen - ikke bare dine kjente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3. Oppmuntre i medgang og motgang - ikke gi kritikk!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4. Respekter lagleders bruk av spillere - ikke forsøk å påvirke han/henne under kampen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5. Se på dommeren som en veileder - respekter avgjørelsene!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6. Stimuler og oppmuntre ditt barn til å delta - ikke press det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7. Spør om kampen var morsom og spennende - ikke bare om resultatet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8. Sørg for riktig og fornuftig utstyr - ikke overdriv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9. Vis respekt for arbeidet klubben gjør - delta på foreldremøter for å avklare holdninger og  </a:t>
            </a:r>
            <a:r>
              <a:rPr lang="nb-NO" sz="1800" dirty="0" smtClean="0">
                <a:solidFill>
                  <a:schemeClr val="accent2"/>
                </a:solidFill>
              </a:rPr>
              <a:t>         ambisjoner</a:t>
            </a:r>
            <a:endParaRPr lang="nb-NO" sz="1800" dirty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10. Tenk på at det er ditt barn som spiller fotball - ikke du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11. Vis respekt for andre - ikke røyk på sidelinja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12. Husk at barna gjør som du gjør - ikke som du sier</a:t>
            </a:r>
          </a:p>
          <a:p>
            <a:pPr marL="0" indent="0" eaLnBrk="1" hangingPunct="1"/>
            <a:endParaRPr lang="nb-NO" sz="16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>
                <a:solidFill>
                  <a:schemeClr val="accent2"/>
                </a:solidFill>
              </a:rPr>
              <a:t>Informasjon fra administrasjonsansvarlig</a:t>
            </a:r>
          </a:p>
          <a:p>
            <a:r>
              <a:rPr lang="nb-NO" sz="2200" dirty="0">
                <a:solidFill>
                  <a:schemeClr val="accent2"/>
                </a:solidFill>
                <a:ea typeface="+mn-ea"/>
                <a:cs typeface="+mn-cs"/>
              </a:rPr>
              <a:t>Kontigenter og lagkasse</a:t>
            </a:r>
          </a:p>
          <a:p>
            <a:r>
              <a:rPr lang="nb-NO" sz="2200" dirty="0">
                <a:solidFill>
                  <a:schemeClr val="accent2"/>
                </a:solidFill>
                <a:ea typeface="+mn-ea"/>
                <a:cs typeface="+mn-cs"/>
              </a:rPr>
              <a:t>Hvordan kommunisere med administrasjon hvis du har spørsmål</a:t>
            </a:r>
          </a:p>
          <a:p>
            <a:r>
              <a:rPr lang="nb-NO" sz="2200" dirty="0">
                <a:solidFill>
                  <a:schemeClr val="accent2"/>
                </a:solidFill>
                <a:ea typeface="+mn-ea"/>
                <a:cs typeface="+mn-cs"/>
              </a:rPr>
              <a:t>Hvordan benytte hjemmesiden vår</a:t>
            </a:r>
          </a:p>
          <a:p>
            <a:pPr marL="0" indent="0" eaLnBrk="1" hangingPunct="1">
              <a:buNone/>
            </a:pPr>
            <a:endParaRPr lang="nb-NO" sz="16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>
              <a:buNone/>
            </a:pPr>
            <a:endParaRPr lang="nb-NO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Eventuelt</a:t>
            </a:r>
            <a:endParaRPr lang="nb-NO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b-NO" sz="22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>
              <a:buNone/>
            </a:pPr>
            <a:endParaRPr lang="nb-NO" sz="2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b-NO" sz="22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>
              <a:buNone/>
            </a:pPr>
            <a:endParaRPr lang="nb-NO" sz="2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b-NO" sz="22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>
              <a:buNone/>
            </a:pPr>
            <a:endParaRPr lang="nb-NO" sz="22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>
              <a:buNone/>
            </a:pPr>
            <a:endParaRPr lang="nb-NO" sz="22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nb-NO" sz="2200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nb-NO" sz="2400" dirty="0" smtClean="0">
                <a:solidFill>
                  <a:schemeClr val="accent2"/>
                </a:solidFill>
              </a:rPr>
              <a:t>Takk for oppmøtet</a:t>
            </a:r>
          </a:p>
          <a:p>
            <a:pPr marL="0" indent="0" algn="ctr">
              <a:buNone/>
            </a:pPr>
            <a:r>
              <a:rPr lang="nb-NO" sz="2400" dirty="0" smtClean="0">
                <a:solidFill>
                  <a:schemeClr val="accent2"/>
                </a:solidFill>
                <a:ea typeface="+mn-ea"/>
                <a:cs typeface="+mn-cs"/>
              </a:rPr>
              <a:t>Ha en fin kveld</a:t>
            </a:r>
            <a:endParaRPr lang="nb-NO" sz="2400" dirty="0">
              <a:solidFill>
                <a:schemeClr val="accent2"/>
              </a:solidFill>
              <a:ea typeface="+mn-ea"/>
              <a:cs typeface="+mn-cs"/>
            </a:endParaRPr>
          </a:p>
          <a:p>
            <a:pPr marL="0" indent="0" eaLnBrk="1" hangingPunct="1">
              <a:buNone/>
            </a:pPr>
            <a:endParaRPr lang="nb-NO" sz="16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b-NO" sz="1800" b="1" dirty="0" smtClean="0">
                <a:solidFill>
                  <a:schemeClr val="accent2"/>
                </a:solidFill>
              </a:rPr>
              <a:t>Oversikt over G2004 team</a:t>
            </a:r>
          </a:p>
          <a:p>
            <a:pPr marL="0" indent="0">
              <a:buNone/>
              <a:defRPr/>
            </a:pPr>
            <a:r>
              <a:rPr lang="nb-NO" sz="1800" b="1" dirty="0" smtClean="0">
                <a:solidFill>
                  <a:schemeClr val="accent6">
                    <a:lumMod val="75000"/>
                  </a:schemeClr>
                </a:solidFill>
              </a:rPr>
              <a:t>Trenere:					Sosialkomiteen: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endParaRPr lang="nb-NO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Kristian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*	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Berg 			?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Klemet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*	Gaski </a:t>
            </a: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Espen		Aas </a:t>
            </a: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Torkel 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	Andersen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Morten 	</a:t>
            </a:r>
            <a:r>
              <a:rPr lang="nb-NO" sz="1800" dirty="0" err="1" smtClean="0">
                <a:solidFill>
                  <a:schemeClr val="accent6">
                    <a:lumMod val="75000"/>
                  </a:schemeClr>
                </a:solidFill>
              </a:rPr>
              <a:t>Myrmel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Sven Ove 	</a:t>
            </a:r>
            <a:r>
              <a:rPr lang="nb-NO" sz="1800" dirty="0" err="1" smtClean="0">
                <a:solidFill>
                  <a:schemeClr val="accent6">
                    <a:lumMod val="75000"/>
                  </a:schemeClr>
                </a:solidFill>
              </a:rPr>
              <a:t>Oksvik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Kjell Arne	</a:t>
            </a:r>
            <a:r>
              <a:rPr lang="nb-NO" sz="1800" dirty="0" err="1" smtClean="0">
                <a:solidFill>
                  <a:schemeClr val="accent6">
                    <a:lumMod val="75000"/>
                  </a:schemeClr>
                </a:solidFill>
              </a:rPr>
              <a:t>Orseth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Arne		Rød	</a:t>
            </a:r>
          </a:p>
          <a:p>
            <a:r>
              <a:rPr lang="nb-NO" sz="1800" dirty="0" err="1" smtClean="0">
                <a:solidFill>
                  <a:schemeClr val="accent6">
                    <a:lumMod val="75000"/>
                  </a:schemeClr>
                </a:solidFill>
              </a:rPr>
              <a:t>Åstein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 	Sønsteby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Carl Fredrik 	Sønsteby	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Aslak		Steinsvik	(administrativt ansvarlig)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Vidar		Strømdahl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Rogerio	Barbosa (Ny fra i fjor)</a:t>
            </a:r>
          </a:p>
          <a:p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Magne	Løvø</a:t>
            </a: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(Ny fra i fjor</a:t>
            </a:r>
            <a:endParaRPr lang="nb-NO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400" dirty="0">
                <a:solidFill>
                  <a:schemeClr val="accent2"/>
                </a:solidFill>
              </a:rPr>
              <a:t>Nordstrand </a:t>
            </a:r>
            <a:r>
              <a:rPr lang="nb-NO" sz="4400" dirty="0" err="1" smtClean="0">
                <a:solidFill>
                  <a:schemeClr val="accent2"/>
                </a:solidFill>
              </a:rPr>
              <a:t>G2004</a:t>
            </a:r>
            <a:endParaRPr lang="nb-NO" sz="4400" dirty="0">
              <a:solidFill>
                <a:schemeClr val="accent2"/>
              </a:solidFill>
            </a:endParaRPr>
          </a:p>
          <a:p>
            <a:pPr algn="ctr"/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defRPr/>
            </a:pPr>
            <a:endParaRPr lang="nb-NO" sz="1800" dirty="0" smtClean="0"/>
          </a:p>
          <a:p>
            <a:pPr marL="0" indent="0" eaLnBrk="1" hangingPunct="1"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Vi trenger bistand...</a:t>
            </a:r>
          </a:p>
          <a:p>
            <a:pPr marL="0" indent="0" eaLnBrk="1" hangingPunct="1">
              <a:buFontTx/>
              <a:buNone/>
            </a:pPr>
            <a:endParaRPr lang="nb-NO" sz="2400" b="1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nb-NO" sz="1600" b="1" dirty="0" smtClean="0">
                <a:solidFill>
                  <a:schemeClr val="accent2"/>
                </a:solidFill>
              </a:rPr>
              <a:t>Sosialkomite:</a:t>
            </a:r>
            <a:endParaRPr lang="nb-NO" sz="1400" dirty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 </a:t>
            </a:r>
            <a:r>
              <a:rPr lang="nb-NO" sz="1400" dirty="0" smtClean="0">
                <a:solidFill>
                  <a:schemeClr val="accent2"/>
                </a:solidFill>
              </a:rPr>
              <a:t>Fjorårets sosialkomite tar ikke gjennvalg, så her trenger vi nye friske krefter</a:t>
            </a:r>
          </a:p>
          <a:p>
            <a:pPr marL="400050" lvl="1" indent="0" eaLnBrk="1" hangingPunct="1"/>
            <a:r>
              <a:rPr lang="nb-NO" sz="1000" dirty="0">
                <a:solidFill>
                  <a:schemeClr val="accent2"/>
                </a:solidFill>
              </a:rPr>
              <a:t> </a:t>
            </a:r>
            <a:r>
              <a:rPr lang="nb-NO" sz="1000" dirty="0" smtClean="0">
                <a:solidFill>
                  <a:schemeClr val="accent2"/>
                </a:solidFill>
              </a:rPr>
              <a:t>Kathrine </a:t>
            </a:r>
            <a:r>
              <a:rPr lang="nb-NO" sz="1000" dirty="0" smtClean="0">
                <a:solidFill>
                  <a:schemeClr val="accent2"/>
                </a:solidFill>
              </a:rPr>
              <a:t>Finsrud er valgt inn i sosialkomiteen</a:t>
            </a:r>
            <a:endParaRPr lang="nb-NO" sz="1000" dirty="0" smtClean="0">
              <a:solidFill>
                <a:schemeClr val="accent2"/>
              </a:solidFill>
            </a:endParaRPr>
          </a:p>
          <a:p>
            <a:pPr marL="400050" lvl="1" indent="0" eaLnBrk="1" hangingPunct="1"/>
            <a:r>
              <a:rPr lang="nb-NO" sz="1000" smtClean="0">
                <a:solidFill>
                  <a:schemeClr val="accent2"/>
                </a:solidFill>
              </a:rPr>
              <a:t> </a:t>
            </a:r>
            <a:r>
              <a:rPr lang="nb-NO" sz="1000" smtClean="0">
                <a:solidFill>
                  <a:schemeClr val="accent2"/>
                </a:solidFill>
              </a:rPr>
              <a:t>En person til kan melde seg/bli utnevnt</a:t>
            </a:r>
            <a:endParaRPr lang="nb-NO" sz="1000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nb-NO" sz="1400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r>
              <a:rPr lang="nb-NO" sz="1600" b="1" dirty="0">
                <a:solidFill>
                  <a:schemeClr val="accent2"/>
                </a:solidFill>
              </a:rPr>
              <a:t>Cup </a:t>
            </a:r>
            <a:r>
              <a:rPr lang="nb-NO" sz="1600" b="1" dirty="0" smtClean="0">
                <a:solidFill>
                  <a:schemeClr val="accent2"/>
                </a:solidFill>
              </a:rPr>
              <a:t>komiteen:</a:t>
            </a:r>
            <a:endParaRPr lang="nb-NO" sz="1600" b="1" dirty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400" dirty="0">
                <a:solidFill>
                  <a:schemeClr val="accent2"/>
                </a:solidFill>
              </a:rPr>
              <a:t> </a:t>
            </a:r>
            <a:r>
              <a:rPr lang="nb-NO" sz="1400" dirty="0" smtClean="0">
                <a:solidFill>
                  <a:schemeClr val="accent2"/>
                </a:solidFill>
              </a:rPr>
              <a:t>Vi trenger en representant som sammen med Øystein Bu kan være med på å arrangere Nordstrand Cup</a:t>
            </a:r>
          </a:p>
          <a:p>
            <a:pPr marL="400050" lvl="1" indent="0" eaLnBrk="1" hangingPunct="1"/>
            <a:r>
              <a:rPr lang="nb-NO" sz="1000" dirty="0">
                <a:solidFill>
                  <a:schemeClr val="accent2"/>
                </a:solidFill>
              </a:rPr>
              <a:t> </a:t>
            </a:r>
            <a:r>
              <a:rPr lang="nb-NO" sz="1000" dirty="0" smtClean="0">
                <a:solidFill>
                  <a:schemeClr val="accent2"/>
                </a:solidFill>
              </a:rPr>
              <a:t>Knut </a:t>
            </a:r>
            <a:r>
              <a:rPr lang="nb-NO" sz="1000" dirty="0" smtClean="0">
                <a:solidFill>
                  <a:schemeClr val="accent2"/>
                </a:solidFill>
              </a:rPr>
              <a:t>Børgund meldte seg til å være med.</a:t>
            </a:r>
            <a:endParaRPr lang="nb-NO" sz="1000" dirty="0">
              <a:solidFill>
                <a:schemeClr val="accent2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400" dirty="0">
                <a:solidFill>
                  <a:schemeClr val="accent2"/>
                </a:solidFill>
              </a:rPr>
              <a:t>Nordstrand </a:t>
            </a:r>
            <a:r>
              <a:rPr lang="nb-NO" sz="4400" dirty="0" err="1" smtClean="0">
                <a:solidFill>
                  <a:schemeClr val="accent2"/>
                </a:solidFill>
              </a:rPr>
              <a:t>G2004</a:t>
            </a:r>
            <a:endParaRPr lang="nb-NO" sz="4400" dirty="0">
              <a:solidFill>
                <a:schemeClr val="accent2"/>
              </a:solidFill>
            </a:endParaRPr>
          </a:p>
          <a:p>
            <a:pPr algn="ctr"/>
            <a:endParaRPr lang="nb-NO" sz="4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Sesongen som har gått</a:t>
            </a:r>
          </a:p>
          <a:p>
            <a:pPr marL="0" indent="0" eaLnBrk="1" hangingPunct="1">
              <a:buFontTx/>
              <a:buNone/>
            </a:pPr>
            <a:endParaRPr lang="nb-NO" sz="1400" dirty="0" smtClean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To treninger i uken fra januar.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Tre treninger per uke fra serieavslutning.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</a:t>
            </a:r>
            <a:r>
              <a:rPr lang="nb-NO" sz="1800" dirty="0">
                <a:solidFill>
                  <a:schemeClr val="accent2"/>
                </a:solidFill>
              </a:rPr>
              <a:t>Godt stabilt oppmøte fra ca. 30 spillere hver gang</a:t>
            </a:r>
            <a:endParaRPr lang="nb-NO" sz="1800" dirty="0" smtClean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 </a:t>
            </a:r>
            <a:r>
              <a:rPr lang="nb-NO" sz="1800" dirty="0" smtClean="0">
                <a:solidFill>
                  <a:schemeClr val="accent2"/>
                </a:solidFill>
              </a:rPr>
              <a:t>Naturlig frafall blandt de som var minst interessert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Seriekamper inkl. hospiteringslaget, </a:t>
            </a:r>
            <a:endParaRPr lang="nb-NO" sz="1800" dirty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</a:t>
            </a:r>
            <a:r>
              <a:rPr lang="nb-NO" sz="1800" dirty="0">
                <a:solidFill>
                  <a:schemeClr val="accent2"/>
                </a:solidFill>
              </a:rPr>
              <a:t>Cuper, </a:t>
            </a:r>
            <a:r>
              <a:rPr lang="en-US" sz="1800" dirty="0" err="1">
                <a:solidFill>
                  <a:schemeClr val="accent2"/>
                </a:solidFill>
              </a:rPr>
              <a:t>Hafslund</a:t>
            </a:r>
            <a:r>
              <a:rPr lang="en-US" sz="1800" dirty="0">
                <a:solidFill>
                  <a:schemeClr val="accent2"/>
                </a:solidFill>
              </a:rPr>
              <a:t> cup </a:t>
            </a:r>
            <a:r>
              <a:rPr lang="en-US" sz="1800" dirty="0" err="1">
                <a:solidFill>
                  <a:schemeClr val="accent2"/>
                </a:solidFill>
              </a:rPr>
              <a:t>i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err="1">
                <a:solidFill>
                  <a:schemeClr val="accent2"/>
                </a:solidFill>
              </a:rPr>
              <a:t>Valhall</a:t>
            </a:r>
            <a:r>
              <a:rPr lang="en-US" sz="1800" dirty="0">
                <a:solidFill>
                  <a:schemeClr val="accent2"/>
                </a:solidFill>
              </a:rPr>
              <a:t> </a:t>
            </a:r>
            <a:r>
              <a:rPr lang="en-US" sz="1800" dirty="0" err="1">
                <a:solidFill>
                  <a:schemeClr val="accent2"/>
                </a:solidFill>
              </a:rPr>
              <a:t>i</a:t>
            </a:r>
            <a:r>
              <a:rPr lang="en-US" sz="1800" dirty="0">
                <a:solidFill>
                  <a:schemeClr val="accent2"/>
                </a:solidFill>
              </a:rPr>
              <a:t> mars, </a:t>
            </a:r>
            <a:r>
              <a:rPr lang="en-US" sz="1800" dirty="0" err="1">
                <a:solidFill>
                  <a:schemeClr val="accent2"/>
                </a:solidFill>
              </a:rPr>
              <a:t>Skeid</a:t>
            </a:r>
            <a:r>
              <a:rPr lang="en-US" sz="1800" dirty="0">
                <a:solidFill>
                  <a:schemeClr val="accent2"/>
                </a:solidFill>
              </a:rPr>
              <a:t> cup </a:t>
            </a:r>
            <a:r>
              <a:rPr lang="en-US" sz="1800" dirty="0" err="1">
                <a:solidFill>
                  <a:schemeClr val="accent2"/>
                </a:solidFill>
              </a:rPr>
              <a:t>i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err="1">
                <a:solidFill>
                  <a:schemeClr val="accent2"/>
                </a:solidFill>
              </a:rPr>
              <a:t>april</a:t>
            </a:r>
            <a:r>
              <a:rPr lang="en-US" sz="1800" dirty="0">
                <a:solidFill>
                  <a:schemeClr val="accent2"/>
                </a:solidFill>
              </a:rPr>
              <a:t>, ØHIL cup </a:t>
            </a:r>
            <a:r>
              <a:rPr lang="en-US" sz="1800" dirty="0" err="1">
                <a:solidFill>
                  <a:schemeClr val="accent2"/>
                </a:solidFill>
              </a:rPr>
              <a:t>i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  <a:r>
              <a:rPr lang="en-US" sz="1800" dirty="0" err="1">
                <a:solidFill>
                  <a:schemeClr val="accent2"/>
                </a:solidFill>
              </a:rPr>
              <a:t>juni</a:t>
            </a:r>
            <a:r>
              <a:rPr lang="en-US" sz="1800" dirty="0">
                <a:solidFill>
                  <a:schemeClr val="accent2"/>
                </a:solidFill>
              </a:rPr>
              <a:t>, Ready cup </a:t>
            </a:r>
            <a:r>
              <a:rPr lang="en-US" sz="1800" dirty="0" err="1">
                <a:solidFill>
                  <a:schemeClr val="accent2"/>
                </a:solidFill>
              </a:rPr>
              <a:t>i</a:t>
            </a:r>
            <a:r>
              <a:rPr lang="en-US" sz="1800" dirty="0">
                <a:solidFill>
                  <a:schemeClr val="accent2"/>
                </a:solidFill>
              </a:rPr>
              <a:t> September, </a:t>
            </a:r>
            <a:r>
              <a:rPr lang="en-US" sz="1800" dirty="0" err="1">
                <a:solidFill>
                  <a:schemeClr val="accent2"/>
                </a:solidFill>
              </a:rPr>
              <a:t>Nordstrand</a:t>
            </a:r>
            <a:r>
              <a:rPr lang="en-US" sz="1800" dirty="0">
                <a:solidFill>
                  <a:schemeClr val="accent2"/>
                </a:solidFill>
              </a:rPr>
              <a:t> cup - </a:t>
            </a:r>
            <a:r>
              <a:rPr lang="en-US" sz="1800" dirty="0" err="1">
                <a:solidFill>
                  <a:schemeClr val="accent2"/>
                </a:solidFill>
              </a:rPr>
              <a:t>Oktober</a:t>
            </a:r>
            <a:endParaRPr lang="en-US" sz="1800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nb-NO" sz="1800" dirty="0">
              <a:solidFill>
                <a:schemeClr val="accent2"/>
              </a:solidFill>
            </a:endParaRPr>
          </a:p>
          <a:p>
            <a:pPr marL="0" indent="0" eaLnBrk="1" hangingPunct="1">
              <a:buFontTx/>
              <a:buNone/>
            </a:pPr>
            <a:endParaRPr lang="nb-NO" sz="1800" dirty="0" smtClean="0">
              <a:solidFill>
                <a:schemeClr val="accent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endParaRPr lang="nb-NO" sz="2200" dirty="0" smtClean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>
              <a:defRPr/>
            </a:pPr>
            <a:endParaRPr lang="nb-NO" sz="1800" dirty="0" smtClean="0"/>
          </a:p>
          <a:p>
            <a:pPr>
              <a:buFontTx/>
              <a:buNone/>
              <a:defRPr/>
            </a:pPr>
            <a:r>
              <a:rPr lang="nb-NO" sz="1800" b="1" dirty="0" smtClean="0">
                <a:solidFill>
                  <a:schemeClr val="accent2"/>
                </a:solidFill>
              </a:rPr>
              <a:t>Cuper og treningskamper kommende sesong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Hafslund Cup (29. - 30. mars 2014)</a:t>
            </a:r>
            <a:endParaRPr lang="nb-NO" sz="1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>
                <a:solidFill>
                  <a:schemeClr val="accent6">
                    <a:lumMod val="75000"/>
                  </a:schemeClr>
                </a:solidFill>
              </a:rPr>
              <a:t>Minicup(er) i egen regi på </a:t>
            </a: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Hallager i april?</a:t>
            </a:r>
            <a:endParaRPr lang="nb-NO" sz="1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Nordstrand Cup (oktober)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Får stadig invitasjoner til cuper – til vurdering</a:t>
            </a:r>
          </a:p>
          <a:p>
            <a:pPr marL="0" indent="0">
              <a:buNone/>
              <a:defRPr/>
            </a:pPr>
            <a:endParaRPr lang="nb-NO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nb-NO" sz="1800" b="1" dirty="0">
                <a:solidFill>
                  <a:schemeClr val="accent2"/>
                </a:solidFill>
              </a:rPr>
              <a:t>Større cuper som vurderes</a:t>
            </a: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Arvika Cup – Sverige</a:t>
            </a:r>
          </a:p>
          <a:p>
            <a:pPr lvl="1">
              <a:defRPr/>
            </a:pPr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Stor turnering i Arvika Sverige. Spiller 7-er fotball</a:t>
            </a:r>
          </a:p>
          <a:p>
            <a:pPr lvl="1">
              <a:defRPr/>
            </a:pPr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Deltagelse krever at foreldre vil være med</a:t>
            </a:r>
          </a:p>
          <a:p>
            <a:pPr lvl="1">
              <a:defRPr/>
            </a:pPr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Sosialt fin tur som NIF har god erfaring med</a:t>
            </a:r>
            <a:endParaRPr lang="nb-NO" sz="1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nb-NO" sz="1800" dirty="0" smtClean="0">
                <a:solidFill>
                  <a:schemeClr val="accent6">
                    <a:lumMod val="75000"/>
                  </a:schemeClr>
                </a:solidFill>
              </a:rPr>
              <a:t>Norway Cup</a:t>
            </a:r>
            <a:endParaRPr lang="nb-NO" sz="18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Mulighet for å melde på lag i klassen over</a:t>
            </a:r>
          </a:p>
          <a:p>
            <a:pPr lvl="1">
              <a:defRPr/>
            </a:pPr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Må se an hvor langt spillerne har kommet når man vurderer deltagelse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400" dirty="0">
                <a:solidFill>
                  <a:schemeClr val="accent2"/>
                </a:solidFill>
              </a:rPr>
              <a:t>Nordstrand </a:t>
            </a:r>
            <a:r>
              <a:rPr lang="nb-NO" sz="4400" dirty="0" err="1" smtClean="0">
                <a:solidFill>
                  <a:schemeClr val="accent2"/>
                </a:solidFill>
              </a:rPr>
              <a:t>G2004</a:t>
            </a:r>
            <a:endParaRPr lang="nb-NO" sz="4400" dirty="0">
              <a:solidFill>
                <a:schemeClr val="accent2"/>
              </a:solidFill>
            </a:endParaRPr>
          </a:p>
          <a:p>
            <a:pPr algn="ctr"/>
            <a:endParaRPr lang="nb-NO" sz="4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nb-NO" sz="2000" b="1" dirty="0" smtClean="0">
                <a:solidFill>
                  <a:schemeClr val="accent2"/>
                </a:solidFill>
              </a:rPr>
              <a:t>Sesongen 2014 – Treningsplaner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nb-NO" sz="18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Vi trener tre ganger pr. uke i fra januar. Tirsdag, torsdag og søndag. OBS sjekk </a:t>
            </a:r>
            <a:r>
              <a:rPr lang="nb-NO" sz="1800" dirty="0" err="1" smtClean="0">
                <a:solidFill>
                  <a:schemeClr val="accent2"/>
                </a:solidFill>
              </a:rPr>
              <a:t>baneplanen</a:t>
            </a:r>
            <a:r>
              <a:rPr lang="nb-NO" sz="1800" dirty="0" smtClean="0">
                <a:solidFill>
                  <a:schemeClr val="accent2"/>
                </a:solidFill>
              </a:rPr>
              <a:t> selv.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>
                <a:solidFill>
                  <a:schemeClr val="accent2"/>
                </a:solidFill>
              </a:rPr>
              <a:t> </a:t>
            </a:r>
            <a:r>
              <a:rPr lang="nb-NO" sz="1800" dirty="0" smtClean="0">
                <a:solidFill>
                  <a:schemeClr val="accent2"/>
                </a:solidFill>
              </a:rPr>
              <a:t>Kaldt ute – vi trener dersom varmere enn 8 grader på hjemmesiden – husk ullsokker etc.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Ønske om at barna holdes i aktivitet også i sommerferien.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Hospitering.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Differensiering.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Treningskamper.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Seriestart mai.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Vi melder på 6 serielag i 5’er, setter opp lagene i april, kort om seriesystemet.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nb-NO" sz="1800" dirty="0" smtClean="0">
                <a:solidFill>
                  <a:schemeClr val="accent2"/>
                </a:solidFill>
              </a:rPr>
              <a:t> Ett hospiterings lag i 2003 klassen, 7’er.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nb-NO" sz="1800" b="1" dirty="0" smtClean="0"/>
          </a:p>
          <a:p>
            <a:pPr marL="0" indent="0" eaLnBrk="1" hangingPunct="1">
              <a:lnSpc>
                <a:spcPct val="80000"/>
              </a:lnSpc>
            </a:pPr>
            <a:endParaRPr lang="nb-NO" sz="1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nb-NO" sz="1800" b="1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nb-NO" sz="3600" b="1" dirty="0" smtClean="0"/>
          </a:p>
          <a:p>
            <a:pPr marL="0" indent="0" eaLnBrk="1" hangingPunct="1">
              <a:lnSpc>
                <a:spcPct val="80000"/>
              </a:lnSpc>
            </a:pPr>
            <a:endParaRPr lang="nb-NO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nb-NO" sz="1800" dirty="0" smtClean="0"/>
          </a:p>
          <a:p>
            <a:pPr lvl="1" eaLnBrk="1" hangingPunct="1">
              <a:lnSpc>
                <a:spcPct val="90000"/>
              </a:lnSpc>
            </a:pPr>
            <a:endParaRPr lang="nb-NO" sz="3600" dirty="0" smtClean="0"/>
          </a:p>
          <a:p>
            <a:pPr lvl="1" eaLnBrk="1" hangingPunct="1">
              <a:lnSpc>
                <a:spcPct val="90000"/>
              </a:lnSpc>
            </a:pPr>
            <a:endParaRPr lang="nb-NO" sz="3600" dirty="0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 Innhold treninger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nb-NO" sz="48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Tar i bruk web verktøy for å planlegge treninger.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Guttene er i sin motoriske gullalder 8 – 12 år og </a:t>
            </a:r>
            <a:r>
              <a:rPr lang="nb-NO" sz="2000" u="sng" dirty="0" smtClean="0">
                <a:solidFill>
                  <a:schemeClr val="accent2"/>
                </a:solidFill>
              </a:rPr>
              <a:t>utvikler seg forskjellig</a:t>
            </a:r>
            <a:r>
              <a:rPr lang="nb-NO" sz="2000" dirty="0" smtClean="0">
                <a:solidFill>
                  <a:schemeClr val="accent2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Vi trener på tekniske grunn ferdigheter, basis øvelser.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Legger inn litt lekne oppvarminger innimellom.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All trening foregår med ball.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.Følelsen av å mestre er viktig, så vanskelighetsgraden legges deretter.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Litt styrke, spenst og koordinasjon.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Pasningsferdigheter i ulike varianter og med vendinger.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Firkant øvelser – holde ballen i laget med få touch.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Kamp i treninger – fokus på det vi trener på i øvelsene.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>
                <a:solidFill>
                  <a:schemeClr val="accent2"/>
                </a:solidFill>
              </a:rPr>
              <a:t> Stopp i spill å utfordre guttene på valg.</a:t>
            </a:r>
          </a:p>
          <a:p>
            <a:pPr marL="0" indent="0" eaLnBrk="1" hangingPunct="1">
              <a:lnSpc>
                <a:spcPct val="90000"/>
              </a:lnSpc>
            </a:pPr>
            <a:endParaRPr lang="nb-NO" dirty="0" smtClean="0"/>
          </a:p>
          <a:p>
            <a:pPr marL="0" indent="0" eaLnBrk="1" hangingPunct="1">
              <a:lnSpc>
                <a:spcPct val="90000"/>
              </a:lnSpc>
            </a:pPr>
            <a:endParaRPr lang="nb-NO" dirty="0" smtClean="0"/>
          </a:p>
          <a:p>
            <a:pPr marL="0" indent="0" eaLnBrk="1" hangingPunct="1">
              <a:lnSpc>
                <a:spcPct val="90000"/>
              </a:lnSpc>
            </a:pPr>
            <a:endParaRPr lang="nb-NO" sz="2800" dirty="0" smtClean="0"/>
          </a:p>
          <a:p>
            <a:pPr lvl="1" eaLnBrk="1" hangingPunct="1">
              <a:lnSpc>
                <a:spcPct val="90000"/>
              </a:lnSpc>
            </a:pPr>
            <a:endParaRPr lang="nb-NO" sz="4800" dirty="0" smtClean="0"/>
          </a:p>
          <a:p>
            <a:pPr lvl="1" eaLnBrk="1" hangingPunct="1">
              <a:lnSpc>
                <a:spcPct val="90000"/>
              </a:lnSpc>
            </a:pPr>
            <a:endParaRPr lang="nb-NO" sz="4800" dirty="0" smtClean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Innhold treninger</a:t>
            </a:r>
          </a:p>
          <a:p>
            <a:pPr marL="0" indent="0" eaLnBrk="1" hangingPunct="1">
              <a:buFontTx/>
              <a:buNone/>
            </a:pPr>
            <a:endParaRPr lang="nb-NO" sz="2400" b="1" dirty="0" smtClean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2400" dirty="0" smtClean="0">
                <a:solidFill>
                  <a:schemeClr val="accent2"/>
                </a:solidFill>
              </a:rPr>
              <a:t> </a:t>
            </a:r>
            <a:r>
              <a:rPr lang="nb-NO" sz="1800" dirty="0">
                <a:solidFill>
                  <a:schemeClr val="accent2"/>
                </a:solidFill>
              </a:rPr>
              <a:t>Hovedvekt på basisferdigheter</a:t>
            </a:r>
            <a:r>
              <a:rPr lang="nb-NO" sz="1800" dirty="0" smtClean="0">
                <a:solidFill>
                  <a:schemeClr val="accent2"/>
                </a:solidFill>
              </a:rPr>
              <a:t>, dempe, sentre, finte, bevegelse mv. </a:t>
            </a:r>
            <a:endParaRPr lang="nb-NO" sz="1800" dirty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Smålagspill, en mot en, to mot to og dribleferdigheter.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Mulig noe oppspill, samspills øvelser.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Trøkk hurtighet, blikk, kunne orientere seg.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</a:t>
            </a:r>
            <a:r>
              <a:rPr lang="nb-NO" sz="1800" dirty="0" smtClean="0">
                <a:solidFill>
                  <a:schemeClr val="accent2"/>
                </a:solidFill>
              </a:rPr>
              <a:t>Allsidighet</a:t>
            </a: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 Litt spesiell keepertrening for de interesserte</a:t>
            </a:r>
            <a:endParaRPr lang="nb-NO" sz="1800" dirty="0" smtClean="0">
              <a:solidFill>
                <a:schemeClr val="accent2"/>
              </a:solidFill>
            </a:endParaRPr>
          </a:p>
          <a:p>
            <a:pPr marL="0" indent="0" eaLnBrk="1" hangingPunct="1"/>
            <a:r>
              <a:rPr lang="nb-NO" sz="1800" dirty="0">
                <a:solidFill>
                  <a:schemeClr val="accent2"/>
                </a:solidFill>
              </a:rPr>
              <a:t> </a:t>
            </a:r>
            <a:r>
              <a:rPr lang="nb-NO" sz="1800" dirty="0" smtClean="0">
                <a:solidFill>
                  <a:schemeClr val="accent2"/>
                </a:solidFill>
              </a:rPr>
              <a:t>Kvalitet på treninger. Hva skal til for å bli flinkere?</a:t>
            </a:r>
          </a:p>
          <a:p>
            <a:pPr marL="0" indent="0" eaLnBrk="1" hangingPunct="1"/>
            <a:endParaRPr lang="nb-NO" sz="1800" dirty="0" smtClean="0">
              <a:solidFill>
                <a:schemeClr val="accent2"/>
              </a:solidFill>
            </a:endParaRPr>
          </a:p>
          <a:p>
            <a:pPr marL="0" indent="0" eaLnBrk="1" hangingPunct="1"/>
            <a:endParaRPr lang="nb-NO" sz="1400" dirty="0" smtClean="0"/>
          </a:p>
          <a:p>
            <a:pPr marL="0" indent="0" eaLnBrk="1" hangingPunct="1"/>
            <a:endParaRPr lang="nb-NO" sz="14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r>
              <a:rPr lang="nb-NO" sz="4200" dirty="0">
                <a:solidFill>
                  <a:schemeClr val="accent2"/>
                </a:solidFill>
              </a:rPr>
              <a:t>-2012 sesongen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b-NO" sz="2400" b="1" dirty="0" smtClean="0">
                <a:solidFill>
                  <a:schemeClr val="accent2"/>
                </a:solidFill>
              </a:rPr>
              <a:t>Prinsipper kamper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Nordstrand Fotball sin sportsplan følges.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Vi spiller alltid opp bakfra.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Mye ballkontakt tørre å holde ballen i laget.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Ballen skal ikke sparkes bort.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Vi tenker ikke kortsiktige resultater.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Det er mange år til resultater er viktig.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Det er i disse årene ferdighetsgrunnlaget legges.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Holdninger og selvstendighet.</a:t>
            </a:r>
          </a:p>
          <a:p>
            <a:pPr marL="0" indent="0" eaLnBrk="1" hangingPunct="1"/>
            <a:r>
              <a:rPr lang="nb-NO" sz="1800" dirty="0" smtClean="0">
                <a:solidFill>
                  <a:schemeClr val="accent2"/>
                </a:solidFill>
              </a:rPr>
              <a:t> Guttene har ikke faste plasser på banen, de skal rullere plasser.</a:t>
            </a:r>
          </a:p>
          <a:p>
            <a:pPr marL="0" indent="0" eaLnBrk="1" hangingPunct="1"/>
            <a:endParaRPr lang="nb-NO" sz="16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  <a:p>
            <a:pPr lvl="1" eaLnBrk="1" hangingPunct="1">
              <a:lnSpc>
                <a:spcPct val="90000"/>
              </a:lnSpc>
            </a:pPr>
            <a:endParaRPr lang="nb-NO" sz="2200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28600"/>
            <a:ext cx="1416050" cy="1143000"/>
          </a:xfr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03350" y="1524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nb-NO" sz="4200" dirty="0">
                <a:solidFill>
                  <a:schemeClr val="accent2"/>
                </a:solidFill>
              </a:rPr>
              <a:t>Nordstrand </a:t>
            </a:r>
            <a:r>
              <a:rPr lang="nb-NO" sz="4200" dirty="0" err="1" smtClean="0">
                <a:solidFill>
                  <a:schemeClr val="accent2"/>
                </a:solidFill>
              </a:rPr>
              <a:t>G2004</a:t>
            </a:r>
            <a:r>
              <a:rPr lang="nb-NO" sz="4200" dirty="0" smtClean="0">
                <a:solidFill>
                  <a:schemeClr val="accent2"/>
                </a:solidFill>
              </a:rPr>
              <a:t> </a:t>
            </a:r>
            <a:endParaRPr lang="nb-NO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BF4B4C17466644993600A0B50E1763" ma:contentTypeVersion="0" ma:contentTypeDescription="Create a new document." ma:contentTypeScope="" ma:versionID="3af9ec9fb838b1f1c5297faf4070a5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53ec00ec453a1eec4584499b9bdd2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4313BE-3789-46FD-8EC2-83E642D7D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35A058-167B-411A-B58F-8D71065F14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B17DF-FFE9-4F71-B5FA-146CFBDDB231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833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Standard utforming</vt:lpstr>
      <vt:lpstr>NORDSTRAND IF G2004  Visjon til NIF: Flest mulig, lengst mulig best mulig Tilleggsvisjon G2004: Skape en stor kameratgjeng og et godt lokalmiljø!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NORDSTRAND IF G2004  Visjon til NIF: Flest mulig, lengst mulig best mulig</dc:title>
  <dc:creator>Kristian Aasheim BERG</dc:creator>
  <cp:lastModifiedBy>Windows User</cp:lastModifiedBy>
  <cp:revision>73</cp:revision>
  <cp:lastPrinted>2013-01-29T11:02:04Z</cp:lastPrinted>
  <dcterms:created xsi:type="dcterms:W3CDTF">2007-03-06T11:35:30Z</dcterms:created>
  <dcterms:modified xsi:type="dcterms:W3CDTF">2014-02-04T21:14:00Z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0x01010023BF4B4C17466644993600A0B50E1763</vt:lpwstr>
  </property>
</Properties>
</file>