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9.jpg" ContentType="image/jpeg"/>
  <Override PartName="/ppt/media/image2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76" r:id="rId3"/>
    <p:sldId id="277" r:id="rId4"/>
    <p:sldId id="291" r:id="rId5"/>
    <p:sldId id="292" r:id="rId6"/>
    <p:sldId id="293" r:id="rId7"/>
    <p:sldId id="256" r:id="rId8"/>
    <p:sldId id="257" r:id="rId9"/>
    <p:sldId id="261" r:id="rId10"/>
    <p:sldId id="290" r:id="rId11"/>
    <p:sldId id="294" r:id="rId12"/>
    <p:sldId id="270" r:id="rId13"/>
    <p:sldId id="287" r:id="rId14"/>
    <p:sldId id="295" r:id="rId15"/>
  </p:sldIdLst>
  <p:sldSz cx="10693400" cy="7562850"/>
  <p:notesSz cx="10693400" cy="756285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64"/>
  </p:normalViewPr>
  <p:slideViewPr>
    <p:cSldViewPr>
      <p:cViewPr>
        <p:scale>
          <a:sx n="85" d="100"/>
          <a:sy n="85" d="100"/>
        </p:scale>
        <p:origin x="-1110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7D4B6-F506-5A4D-AC51-853E06B6310E}" type="datetimeFigureOut">
              <a:rPr lang="nb-NO" smtClean="0"/>
              <a:t>12.09.2017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BC401-FE21-154E-B058-861DF08F0F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8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2668" y="35052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2668" y="67086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143">
            <a:solidFill>
              <a:srgbClr val="497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49150" y="2946416"/>
            <a:ext cx="8195098" cy="527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15" dirty="0"/>
              <a:t>Trenerforum </a:t>
            </a:r>
            <a:r>
              <a:rPr spc="-5" dirty="0"/>
              <a:t>Nordstrand IF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5" dirty="0"/>
              <a:t>28.03.2017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7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15" dirty="0"/>
              <a:t>Trenerforum </a:t>
            </a:r>
            <a:r>
              <a:rPr spc="-5" dirty="0"/>
              <a:t>Nordstrand IF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5" dirty="0"/>
              <a:t>28.03.2017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7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2668" y="35052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2668" y="67086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143">
            <a:solidFill>
              <a:srgbClr val="497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72668" y="67086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143">
            <a:solidFill>
              <a:srgbClr val="497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15" dirty="0"/>
              <a:t>Trenerforum </a:t>
            </a:r>
            <a:r>
              <a:rPr spc="-5" dirty="0"/>
              <a:t>Nordstrand IF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5" dirty="0"/>
              <a:t>28.03.2017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7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15" dirty="0"/>
              <a:t>Trenerforum </a:t>
            </a:r>
            <a:r>
              <a:rPr spc="-5" dirty="0"/>
              <a:t>Nordstrand IF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5" dirty="0"/>
              <a:t>28.03.2017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7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15" dirty="0"/>
              <a:t>Trenerforum </a:t>
            </a:r>
            <a:r>
              <a:rPr spc="-5" dirty="0"/>
              <a:t>Nordstrand IF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5" dirty="0"/>
              <a:t>28.03.2017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7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2668" y="350520"/>
            <a:ext cx="9143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2668" y="67086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143">
            <a:solidFill>
              <a:srgbClr val="497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9150" y="558217"/>
            <a:ext cx="8195098" cy="1014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4376" y="2152394"/>
            <a:ext cx="8484646" cy="2967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32239" y="6817090"/>
            <a:ext cx="202628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15" dirty="0"/>
              <a:t>Trenerforum </a:t>
            </a:r>
            <a:r>
              <a:rPr spc="-5" dirty="0"/>
              <a:t>Nordstrand IF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10155" y="6817090"/>
            <a:ext cx="72326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5" dirty="0"/>
              <a:t>28.03.2017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87183" y="6810219"/>
            <a:ext cx="205740" cy="184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7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9150" y="2702629"/>
            <a:ext cx="730885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nb-NO" spc="-10" dirty="0"/>
              <a:t>Velkommen og agenda</a:t>
            </a:r>
            <a:endParaRPr spc="-10" dirty="0"/>
          </a:p>
        </p:txBody>
      </p:sp>
      <p:sp>
        <p:nvSpPr>
          <p:cNvPr id="4" name="object 4"/>
          <p:cNvSpPr/>
          <p:nvPr/>
        </p:nvSpPr>
        <p:spPr>
          <a:xfrm>
            <a:off x="1427988" y="4564762"/>
            <a:ext cx="7537704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292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722651"/>
              </p:ext>
            </p:extLst>
          </p:nvPr>
        </p:nvGraphicFramePr>
        <p:xfrm>
          <a:off x="1071143" y="1800225"/>
          <a:ext cx="872254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Regneark" r:id="rId5" imgW="5321300" imgH="2463800" progId="Excel.Sheet.12">
                  <p:embed/>
                </p:oleObj>
              </mc:Choice>
              <mc:Fallback>
                <p:oleObj name="Regneark" r:id="rId5" imgW="5321300" imgH="2463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1143" y="1800225"/>
                        <a:ext cx="8722543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00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428626"/>
            <a:ext cx="73025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2668" y="67086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143">
            <a:solidFill>
              <a:srgbClr val="497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136" rIns="0" bIns="0" rtlCol="0">
            <a:spAutoFit/>
          </a:bodyPr>
          <a:lstStyle/>
          <a:p>
            <a:pPr marL="10795">
              <a:lnSpc>
                <a:spcPct val="100000"/>
              </a:lnSpc>
            </a:pPr>
            <a:r>
              <a:rPr spc="-5" dirty="0"/>
              <a:t>Sportslig </a:t>
            </a:r>
            <a:r>
              <a:rPr spc="-20" dirty="0"/>
              <a:t>bidraget </a:t>
            </a:r>
            <a:r>
              <a:rPr spc="-15" dirty="0"/>
              <a:t>fra</a:t>
            </a:r>
            <a:r>
              <a:rPr spc="50" dirty="0"/>
              <a:t> </a:t>
            </a:r>
            <a:r>
              <a:rPr spc="-15" dirty="0"/>
              <a:t>foreldregruppen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1247639" y="1118176"/>
            <a:ext cx="306768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Foreldrevettreglene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2757" y="1793745"/>
            <a:ext cx="7693659" cy="419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"/>
              <a:tabLst>
                <a:tab pos="355600" algn="l"/>
              </a:tabLst>
            </a:pPr>
            <a:r>
              <a:rPr sz="1800" spc="-25" dirty="0">
                <a:solidFill>
                  <a:srgbClr val="000099"/>
                </a:solidFill>
                <a:latin typeface="Courier New"/>
                <a:cs typeface="Courier New"/>
              </a:rPr>
              <a:t>Møt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04" dirty="0">
                <a:solidFill>
                  <a:srgbClr val="000099"/>
                </a:solidFill>
                <a:latin typeface="Courier New"/>
                <a:cs typeface="Courier New"/>
              </a:rPr>
              <a:t>fram</a:t>
            </a:r>
            <a:r>
              <a:rPr sz="1800" spc="-66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85" dirty="0">
                <a:solidFill>
                  <a:srgbClr val="000099"/>
                </a:solidFill>
                <a:latin typeface="Courier New"/>
                <a:cs typeface="Courier New"/>
              </a:rPr>
              <a:t>til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0" dirty="0">
                <a:solidFill>
                  <a:srgbClr val="000099"/>
                </a:solidFill>
                <a:latin typeface="Courier New"/>
                <a:cs typeface="Courier New"/>
              </a:rPr>
              <a:t>kamp</a:t>
            </a:r>
            <a:r>
              <a:rPr sz="1800" spc="-66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70" dirty="0">
                <a:solidFill>
                  <a:srgbClr val="000099"/>
                </a:solidFill>
                <a:latin typeface="Courier New"/>
                <a:cs typeface="Courier New"/>
              </a:rPr>
              <a:t>og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15" dirty="0">
                <a:solidFill>
                  <a:srgbClr val="000099"/>
                </a:solidFill>
                <a:latin typeface="Courier New"/>
                <a:cs typeface="Courier New"/>
              </a:rPr>
              <a:t>trening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30" dirty="0">
                <a:solidFill>
                  <a:srgbClr val="000099"/>
                </a:solidFill>
                <a:latin typeface="Courier New"/>
                <a:cs typeface="Courier New"/>
              </a:rPr>
              <a:t>-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10" dirty="0">
                <a:solidFill>
                  <a:srgbClr val="000099"/>
                </a:solidFill>
                <a:latin typeface="Courier New"/>
                <a:cs typeface="Courier New"/>
              </a:rPr>
              <a:t>barna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45" dirty="0">
                <a:solidFill>
                  <a:srgbClr val="000099"/>
                </a:solidFill>
                <a:latin typeface="Courier New"/>
                <a:cs typeface="Courier New"/>
              </a:rPr>
              <a:t>ønsker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54" dirty="0">
                <a:solidFill>
                  <a:srgbClr val="000099"/>
                </a:solidFill>
                <a:latin typeface="Courier New"/>
                <a:cs typeface="Courier New"/>
              </a:rPr>
              <a:t>det</a:t>
            </a:r>
            <a:endParaRPr sz="1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"/>
              <a:tabLst>
                <a:tab pos="355600" algn="l"/>
              </a:tabLst>
            </a:pPr>
            <a:r>
              <a:rPr sz="1800" spc="-285" dirty="0">
                <a:solidFill>
                  <a:srgbClr val="000099"/>
                </a:solidFill>
                <a:latin typeface="Courier New"/>
                <a:cs typeface="Courier New"/>
              </a:rPr>
              <a:t>Gi</a:t>
            </a:r>
            <a:r>
              <a:rPr sz="1800" spc="-67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95" dirty="0">
                <a:solidFill>
                  <a:srgbClr val="000099"/>
                </a:solidFill>
                <a:latin typeface="Courier New"/>
                <a:cs typeface="Courier New"/>
              </a:rPr>
              <a:t>oppmuntring</a:t>
            </a:r>
            <a:r>
              <a:rPr sz="1800" spc="-70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85" dirty="0">
                <a:solidFill>
                  <a:srgbClr val="000099"/>
                </a:solidFill>
                <a:latin typeface="Courier New"/>
                <a:cs typeface="Courier New"/>
              </a:rPr>
              <a:t>til</a:t>
            </a:r>
            <a:r>
              <a:rPr sz="1800" spc="-67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15" dirty="0">
                <a:solidFill>
                  <a:srgbClr val="000099"/>
                </a:solidFill>
                <a:latin typeface="Courier New"/>
                <a:cs typeface="Courier New"/>
              </a:rPr>
              <a:t>alle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70" dirty="0">
                <a:solidFill>
                  <a:srgbClr val="000099"/>
                </a:solidFill>
                <a:latin typeface="Courier New"/>
                <a:cs typeface="Courier New"/>
              </a:rPr>
              <a:t>spillerne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00" dirty="0">
                <a:solidFill>
                  <a:srgbClr val="000099"/>
                </a:solidFill>
                <a:latin typeface="Courier New"/>
                <a:cs typeface="Courier New"/>
              </a:rPr>
              <a:t>under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80" dirty="0">
                <a:solidFill>
                  <a:srgbClr val="000099"/>
                </a:solidFill>
                <a:latin typeface="Courier New"/>
                <a:cs typeface="Courier New"/>
              </a:rPr>
              <a:t>kampen</a:t>
            </a:r>
            <a:r>
              <a:rPr sz="1800" spc="-71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30" dirty="0">
                <a:solidFill>
                  <a:srgbClr val="000099"/>
                </a:solidFill>
                <a:latin typeface="Courier New"/>
                <a:cs typeface="Courier New"/>
              </a:rPr>
              <a:t>-</a:t>
            </a:r>
            <a:r>
              <a:rPr sz="1800" spc="-65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25" dirty="0">
                <a:solidFill>
                  <a:srgbClr val="000099"/>
                </a:solidFill>
                <a:latin typeface="Courier New"/>
                <a:cs typeface="Courier New"/>
              </a:rPr>
              <a:t>ikke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35" dirty="0">
                <a:solidFill>
                  <a:srgbClr val="000099"/>
                </a:solidFill>
                <a:latin typeface="Courier New"/>
                <a:cs typeface="Courier New"/>
              </a:rPr>
              <a:t>bare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25" dirty="0">
                <a:solidFill>
                  <a:srgbClr val="000099"/>
                </a:solidFill>
                <a:latin typeface="Courier New"/>
                <a:cs typeface="Courier New"/>
              </a:rPr>
              <a:t>ditt</a:t>
            </a:r>
            <a:r>
              <a:rPr sz="1800" spc="-65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75" dirty="0">
                <a:solidFill>
                  <a:srgbClr val="000099"/>
                </a:solidFill>
                <a:latin typeface="Courier New"/>
                <a:cs typeface="Courier New"/>
              </a:rPr>
              <a:t>eget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15" dirty="0">
                <a:solidFill>
                  <a:srgbClr val="000099"/>
                </a:solidFill>
                <a:latin typeface="Courier New"/>
                <a:cs typeface="Courier New"/>
              </a:rPr>
              <a:t>barn</a:t>
            </a:r>
            <a:endParaRPr sz="1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"/>
              <a:tabLst>
                <a:tab pos="355600" algn="l"/>
              </a:tabLst>
            </a:pPr>
            <a:r>
              <a:rPr sz="1800" spc="-120" dirty="0">
                <a:solidFill>
                  <a:srgbClr val="000099"/>
                </a:solidFill>
                <a:latin typeface="Courier New"/>
                <a:cs typeface="Courier New"/>
              </a:rPr>
              <a:t>Oppmuntre</a:t>
            </a:r>
            <a:r>
              <a:rPr sz="1800" spc="-71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640" dirty="0">
                <a:solidFill>
                  <a:srgbClr val="000099"/>
                </a:solidFill>
                <a:latin typeface="Courier New"/>
                <a:cs typeface="Courier New"/>
              </a:rPr>
              <a:t>i</a:t>
            </a:r>
            <a:r>
              <a:rPr sz="1800" spc="-66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05" dirty="0">
                <a:solidFill>
                  <a:srgbClr val="000099"/>
                </a:solidFill>
                <a:latin typeface="Courier New"/>
                <a:cs typeface="Courier New"/>
              </a:rPr>
              <a:t>medgang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70" dirty="0">
                <a:solidFill>
                  <a:srgbClr val="000099"/>
                </a:solidFill>
                <a:latin typeface="Courier New"/>
                <a:cs typeface="Courier New"/>
              </a:rPr>
              <a:t>og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45" dirty="0">
                <a:solidFill>
                  <a:srgbClr val="000099"/>
                </a:solidFill>
                <a:latin typeface="Courier New"/>
                <a:cs typeface="Courier New"/>
              </a:rPr>
              <a:t>motgang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30" dirty="0">
                <a:solidFill>
                  <a:srgbClr val="000099"/>
                </a:solidFill>
                <a:latin typeface="Courier New"/>
                <a:cs typeface="Courier New"/>
              </a:rPr>
              <a:t>-</a:t>
            </a:r>
            <a:r>
              <a:rPr sz="1800" spc="-66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25" dirty="0">
                <a:solidFill>
                  <a:srgbClr val="000099"/>
                </a:solidFill>
                <a:latin typeface="Courier New"/>
                <a:cs typeface="Courier New"/>
              </a:rPr>
              <a:t>ikke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25" dirty="0">
                <a:solidFill>
                  <a:srgbClr val="000099"/>
                </a:solidFill>
                <a:latin typeface="Courier New"/>
                <a:cs typeface="Courier New"/>
              </a:rPr>
              <a:t>kritiser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25" dirty="0">
                <a:solidFill>
                  <a:srgbClr val="000099"/>
                </a:solidFill>
                <a:latin typeface="Courier New"/>
                <a:cs typeface="Courier New"/>
              </a:rPr>
              <a:t>noen</a:t>
            </a:r>
            <a:endParaRPr sz="1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"/>
              <a:tabLst>
                <a:tab pos="355600" algn="l"/>
              </a:tabLst>
            </a:pPr>
            <a:r>
              <a:rPr sz="1800" spc="-254" dirty="0">
                <a:solidFill>
                  <a:srgbClr val="000099"/>
                </a:solidFill>
                <a:latin typeface="Courier New"/>
                <a:cs typeface="Courier New"/>
              </a:rPr>
              <a:t>Respekter</a:t>
            </a:r>
            <a:r>
              <a:rPr sz="1800" spc="-72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35" dirty="0">
                <a:solidFill>
                  <a:srgbClr val="000099"/>
                </a:solidFill>
                <a:latin typeface="Courier New"/>
                <a:cs typeface="Courier New"/>
              </a:rPr>
              <a:t>lagleders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25" dirty="0">
                <a:solidFill>
                  <a:srgbClr val="000099"/>
                </a:solidFill>
                <a:latin typeface="Courier New"/>
                <a:cs typeface="Courier New"/>
              </a:rPr>
              <a:t>bruk</a:t>
            </a:r>
            <a:r>
              <a:rPr sz="1800" spc="-72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25" dirty="0">
                <a:solidFill>
                  <a:srgbClr val="000099"/>
                </a:solidFill>
                <a:latin typeface="Courier New"/>
                <a:cs typeface="Courier New"/>
              </a:rPr>
              <a:t>av</a:t>
            </a:r>
            <a:r>
              <a:rPr sz="1800" spc="-6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05" dirty="0">
                <a:solidFill>
                  <a:srgbClr val="000099"/>
                </a:solidFill>
                <a:latin typeface="Courier New"/>
                <a:cs typeface="Courier New"/>
              </a:rPr>
              <a:t>spillere</a:t>
            </a:r>
            <a:endParaRPr sz="1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"/>
              <a:tabLst>
                <a:tab pos="355600" algn="l"/>
              </a:tabLst>
            </a:pPr>
            <a:r>
              <a:rPr sz="1800" spc="-210" dirty="0">
                <a:solidFill>
                  <a:srgbClr val="000099"/>
                </a:solidFill>
                <a:latin typeface="Courier New"/>
                <a:cs typeface="Courier New"/>
              </a:rPr>
              <a:t>Se</a:t>
            </a:r>
            <a:r>
              <a:rPr sz="1800" spc="-67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55" dirty="0">
                <a:solidFill>
                  <a:srgbClr val="000099"/>
                </a:solidFill>
                <a:latin typeface="Courier New"/>
                <a:cs typeface="Courier New"/>
              </a:rPr>
              <a:t>på</a:t>
            </a:r>
            <a:r>
              <a:rPr sz="1800" spc="-67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5" dirty="0">
                <a:solidFill>
                  <a:srgbClr val="000099"/>
                </a:solidFill>
                <a:latin typeface="Courier New"/>
                <a:cs typeface="Courier New"/>
              </a:rPr>
              <a:t>dommeren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0" dirty="0">
                <a:solidFill>
                  <a:srgbClr val="000099"/>
                </a:solidFill>
                <a:latin typeface="Courier New"/>
                <a:cs typeface="Courier New"/>
              </a:rPr>
              <a:t>som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40" dirty="0">
                <a:solidFill>
                  <a:srgbClr val="000099"/>
                </a:solidFill>
                <a:latin typeface="Courier New"/>
                <a:cs typeface="Courier New"/>
              </a:rPr>
              <a:t>en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30" dirty="0">
                <a:solidFill>
                  <a:srgbClr val="000099"/>
                </a:solidFill>
                <a:latin typeface="Courier New"/>
                <a:cs typeface="Courier New"/>
              </a:rPr>
              <a:t>veileder</a:t>
            </a:r>
            <a:r>
              <a:rPr sz="1800" spc="-71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30" dirty="0">
                <a:solidFill>
                  <a:srgbClr val="000099"/>
                </a:solidFill>
                <a:latin typeface="Courier New"/>
                <a:cs typeface="Courier New"/>
              </a:rPr>
              <a:t>-</a:t>
            </a:r>
            <a:r>
              <a:rPr sz="1800" spc="-65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25" dirty="0">
                <a:solidFill>
                  <a:srgbClr val="000099"/>
                </a:solidFill>
                <a:latin typeface="Courier New"/>
                <a:cs typeface="Courier New"/>
              </a:rPr>
              <a:t>ikke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25" dirty="0">
                <a:solidFill>
                  <a:srgbClr val="000099"/>
                </a:solidFill>
                <a:latin typeface="Courier New"/>
                <a:cs typeface="Courier New"/>
              </a:rPr>
              <a:t>kritiser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00" dirty="0">
                <a:solidFill>
                  <a:srgbClr val="000099"/>
                </a:solidFill>
                <a:latin typeface="Courier New"/>
                <a:cs typeface="Courier New"/>
              </a:rPr>
              <a:t>avgjørelsene</a:t>
            </a:r>
            <a:endParaRPr sz="1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"/>
              <a:tabLst>
                <a:tab pos="355600" algn="l"/>
              </a:tabLst>
            </a:pPr>
            <a:r>
              <a:rPr sz="1800" spc="-285" dirty="0">
                <a:solidFill>
                  <a:srgbClr val="000099"/>
                </a:solidFill>
                <a:latin typeface="Courier New"/>
                <a:cs typeface="Courier New"/>
              </a:rPr>
              <a:t>Stimulere</a:t>
            </a:r>
            <a:r>
              <a:rPr sz="1800" spc="-67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70" dirty="0">
                <a:solidFill>
                  <a:srgbClr val="000099"/>
                </a:solidFill>
                <a:latin typeface="Courier New"/>
                <a:cs typeface="Courier New"/>
              </a:rPr>
              <a:t>og</a:t>
            </a:r>
            <a:r>
              <a:rPr sz="1800" spc="-71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45" dirty="0">
                <a:solidFill>
                  <a:srgbClr val="000099"/>
                </a:solidFill>
                <a:latin typeface="Courier New"/>
                <a:cs typeface="Courier New"/>
              </a:rPr>
              <a:t>oppmuntre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25" dirty="0">
                <a:solidFill>
                  <a:srgbClr val="000099"/>
                </a:solidFill>
                <a:latin typeface="Courier New"/>
                <a:cs typeface="Courier New"/>
              </a:rPr>
              <a:t>ditt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20" dirty="0">
                <a:solidFill>
                  <a:srgbClr val="000099"/>
                </a:solidFill>
                <a:latin typeface="Courier New"/>
                <a:cs typeface="Courier New"/>
              </a:rPr>
              <a:t>barn</a:t>
            </a:r>
            <a:r>
              <a:rPr sz="1800" spc="-6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80" dirty="0">
                <a:solidFill>
                  <a:srgbClr val="000099"/>
                </a:solidFill>
                <a:latin typeface="Courier New"/>
                <a:cs typeface="Courier New"/>
              </a:rPr>
              <a:t>til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95" dirty="0">
                <a:solidFill>
                  <a:srgbClr val="000099"/>
                </a:solidFill>
                <a:latin typeface="Courier New"/>
                <a:cs typeface="Courier New"/>
              </a:rPr>
              <a:t>å</a:t>
            </a:r>
            <a:r>
              <a:rPr sz="1800" spc="-65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20" dirty="0">
                <a:solidFill>
                  <a:srgbClr val="000099"/>
                </a:solidFill>
                <a:latin typeface="Courier New"/>
                <a:cs typeface="Courier New"/>
              </a:rPr>
              <a:t>delta</a:t>
            </a:r>
            <a:r>
              <a:rPr sz="1800" spc="-71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30" dirty="0">
                <a:solidFill>
                  <a:srgbClr val="000099"/>
                </a:solidFill>
                <a:latin typeface="Courier New"/>
                <a:cs typeface="Courier New"/>
              </a:rPr>
              <a:t>-</a:t>
            </a:r>
            <a:r>
              <a:rPr sz="1800" spc="-66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25" dirty="0">
                <a:solidFill>
                  <a:srgbClr val="000099"/>
                </a:solidFill>
                <a:latin typeface="Courier New"/>
                <a:cs typeface="Courier New"/>
              </a:rPr>
              <a:t>ikke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95" dirty="0">
                <a:solidFill>
                  <a:srgbClr val="000099"/>
                </a:solidFill>
                <a:latin typeface="Courier New"/>
                <a:cs typeface="Courier New"/>
              </a:rPr>
              <a:t>press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54" dirty="0">
                <a:solidFill>
                  <a:srgbClr val="000099"/>
                </a:solidFill>
                <a:latin typeface="Courier New"/>
                <a:cs typeface="Courier New"/>
              </a:rPr>
              <a:t>det</a:t>
            </a:r>
            <a:endParaRPr sz="1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"/>
              <a:tabLst>
                <a:tab pos="355600" algn="l"/>
              </a:tabLst>
            </a:pPr>
            <a:r>
              <a:rPr sz="1800" spc="-220" dirty="0">
                <a:solidFill>
                  <a:srgbClr val="000099"/>
                </a:solidFill>
                <a:latin typeface="Courier New"/>
                <a:cs typeface="Courier New"/>
              </a:rPr>
              <a:t>Spør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90" dirty="0">
                <a:solidFill>
                  <a:srgbClr val="000099"/>
                </a:solidFill>
                <a:latin typeface="Courier New"/>
                <a:cs typeface="Courier New"/>
              </a:rPr>
              <a:t>først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135" dirty="0">
                <a:solidFill>
                  <a:srgbClr val="000099"/>
                </a:solidFill>
                <a:latin typeface="Courier New"/>
                <a:cs typeface="Courier New"/>
              </a:rPr>
              <a:t>om</a:t>
            </a:r>
            <a:r>
              <a:rPr sz="1800" spc="-6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80" dirty="0">
                <a:solidFill>
                  <a:srgbClr val="000099"/>
                </a:solidFill>
                <a:latin typeface="Courier New"/>
                <a:cs typeface="Courier New"/>
              </a:rPr>
              <a:t>kampen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00" dirty="0">
                <a:solidFill>
                  <a:srgbClr val="000099"/>
                </a:solidFill>
                <a:latin typeface="Courier New"/>
                <a:cs typeface="Courier New"/>
              </a:rPr>
              <a:t>var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0" dirty="0">
                <a:solidFill>
                  <a:srgbClr val="000099"/>
                </a:solidFill>
                <a:latin typeface="Courier New"/>
                <a:cs typeface="Courier New"/>
              </a:rPr>
              <a:t>morsom</a:t>
            </a:r>
            <a:r>
              <a:rPr sz="1800" spc="-6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70" dirty="0">
                <a:solidFill>
                  <a:srgbClr val="000099"/>
                </a:solidFill>
                <a:latin typeface="Courier New"/>
                <a:cs typeface="Courier New"/>
              </a:rPr>
              <a:t>og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65" dirty="0">
                <a:solidFill>
                  <a:srgbClr val="000099"/>
                </a:solidFill>
                <a:latin typeface="Courier New"/>
                <a:cs typeface="Courier New"/>
              </a:rPr>
              <a:t>spennende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85" dirty="0">
                <a:solidFill>
                  <a:srgbClr val="000099"/>
                </a:solidFill>
                <a:latin typeface="Courier New"/>
                <a:cs typeface="Courier New"/>
              </a:rPr>
              <a:t>–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15" dirty="0">
                <a:solidFill>
                  <a:srgbClr val="000099"/>
                </a:solidFill>
                <a:latin typeface="Courier New"/>
                <a:cs typeface="Courier New"/>
              </a:rPr>
              <a:t>deretter</a:t>
            </a:r>
            <a:r>
              <a:rPr sz="1800" spc="-72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135" dirty="0">
                <a:solidFill>
                  <a:srgbClr val="000099"/>
                </a:solidFill>
                <a:latin typeface="Courier New"/>
                <a:cs typeface="Courier New"/>
              </a:rPr>
              <a:t>om</a:t>
            </a:r>
            <a:r>
              <a:rPr sz="1800" spc="-6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60" dirty="0">
                <a:solidFill>
                  <a:srgbClr val="000099"/>
                </a:solidFill>
                <a:latin typeface="Courier New"/>
                <a:cs typeface="Courier New"/>
              </a:rPr>
              <a:t>resultatet</a:t>
            </a:r>
            <a:endParaRPr sz="1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"/>
              <a:tabLst>
                <a:tab pos="355600" algn="l"/>
              </a:tabLst>
            </a:pPr>
            <a:r>
              <a:rPr sz="1800" spc="-260" dirty="0">
                <a:solidFill>
                  <a:srgbClr val="000099"/>
                </a:solidFill>
                <a:latin typeface="Courier New"/>
                <a:cs typeface="Courier New"/>
              </a:rPr>
              <a:t>Sørg</a:t>
            </a:r>
            <a:r>
              <a:rPr sz="1800" spc="-6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65" dirty="0">
                <a:solidFill>
                  <a:srgbClr val="000099"/>
                </a:solidFill>
                <a:latin typeface="Courier New"/>
                <a:cs typeface="Courier New"/>
              </a:rPr>
              <a:t>for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40" dirty="0">
                <a:solidFill>
                  <a:srgbClr val="000099"/>
                </a:solidFill>
                <a:latin typeface="Courier New"/>
                <a:cs typeface="Courier New"/>
              </a:rPr>
              <a:t>riktig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70" dirty="0">
                <a:solidFill>
                  <a:srgbClr val="000099"/>
                </a:solidFill>
                <a:latin typeface="Courier New"/>
                <a:cs typeface="Courier New"/>
              </a:rPr>
              <a:t>og</a:t>
            </a:r>
            <a:r>
              <a:rPr sz="1800" spc="-6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55" dirty="0">
                <a:solidFill>
                  <a:srgbClr val="000099"/>
                </a:solidFill>
                <a:latin typeface="Courier New"/>
                <a:cs typeface="Courier New"/>
              </a:rPr>
              <a:t>fornuftig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50" dirty="0">
                <a:solidFill>
                  <a:srgbClr val="000099"/>
                </a:solidFill>
                <a:latin typeface="Courier New"/>
                <a:cs typeface="Courier New"/>
              </a:rPr>
              <a:t>utstyr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30" dirty="0">
                <a:solidFill>
                  <a:srgbClr val="000099"/>
                </a:solidFill>
                <a:latin typeface="Courier New"/>
                <a:cs typeface="Courier New"/>
              </a:rPr>
              <a:t>-</a:t>
            </a:r>
            <a:r>
              <a:rPr sz="1800" spc="-66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25" dirty="0">
                <a:solidFill>
                  <a:srgbClr val="000099"/>
                </a:solidFill>
                <a:latin typeface="Courier New"/>
                <a:cs typeface="Courier New"/>
              </a:rPr>
              <a:t>ikke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05" dirty="0">
                <a:solidFill>
                  <a:srgbClr val="000099"/>
                </a:solidFill>
                <a:latin typeface="Courier New"/>
                <a:cs typeface="Courier New"/>
              </a:rPr>
              <a:t>overdriv</a:t>
            </a:r>
            <a:endParaRPr sz="1800">
              <a:latin typeface="Courier New"/>
              <a:cs typeface="Courier New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Char char=""/>
              <a:tabLst>
                <a:tab pos="355600" algn="l"/>
              </a:tabLst>
            </a:pPr>
            <a:r>
              <a:rPr sz="1800" spc="-340" dirty="0">
                <a:solidFill>
                  <a:srgbClr val="000099"/>
                </a:solidFill>
                <a:latin typeface="Courier New"/>
                <a:cs typeface="Courier New"/>
              </a:rPr>
              <a:t>Vis</a:t>
            </a:r>
            <a:r>
              <a:rPr sz="1800" spc="-6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85" dirty="0">
                <a:solidFill>
                  <a:srgbClr val="000099"/>
                </a:solidFill>
                <a:latin typeface="Courier New"/>
                <a:cs typeface="Courier New"/>
              </a:rPr>
              <a:t>respekt</a:t>
            </a:r>
            <a:r>
              <a:rPr sz="1800" spc="-71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65" dirty="0">
                <a:solidFill>
                  <a:srgbClr val="000099"/>
                </a:solidFill>
                <a:latin typeface="Courier New"/>
                <a:cs typeface="Courier New"/>
              </a:rPr>
              <a:t>for</a:t>
            </a:r>
            <a:r>
              <a:rPr sz="1800" spc="-65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35" dirty="0">
                <a:solidFill>
                  <a:srgbClr val="000099"/>
                </a:solidFill>
                <a:latin typeface="Courier New"/>
                <a:cs typeface="Courier New"/>
              </a:rPr>
              <a:t>klubbens</a:t>
            </a:r>
            <a:r>
              <a:rPr sz="1800" spc="-6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90" dirty="0">
                <a:solidFill>
                  <a:srgbClr val="000099"/>
                </a:solidFill>
                <a:latin typeface="Courier New"/>
                <a:cs typeface="Courier New"/>
              </a:rPr>
              <a:t>arbeid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30" dirty="0">
                <a:solidFill>
                  <a:srgbClr val="000099"/>
                </a:solidFill>
                <a:latin typeface="Courier New"/>
                <a:cs typeface="Courier New"/>
              </a:rPr>
              <a:t>-</a:t>
            </a:r>
            <a:r>
              <a:rPr sz="1800" spc="-67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35" dirty="0">
                <a:solidFill>
                  <a:srgbClr val="000099"/>
                </a:solidFill>
                <a:latin typeface="Courier New"/>
                <a:cs typeface="Courier New"/>
              </a:rPr>
              <a:t>ta</a:t>
            </a:r>
            <a:r>
              <a:rPr sz="1800" spc="-67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50" dirty="0">
                <a:solidFill>
                  <a:srgbClr val="000099"/>
                </a:solidFill>
                <a:latin typeface="Courier New"/>
                <a:cs typeface="Courier New"/>
              </a:rPr>
              <a:t>initiativ</a:t>
            </a:r>
            <a:r>
              <a:rPr sz="1800" spc="-70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85" dirty="0">
                <a:solidFill>
                  <a:srgbClr val="000099"/>
                </a:solidFill>
                <a:latin typeface="Courier New"/>
                <a:cs typeface="Courier New"/>
              </a:rPr>
              <a:t>til</a:t>
            </a:r>
            <a:r>
              <a:rPr sz="1800" spc="-65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30" dirty="0">
                <a:solidFill>
                  <a:srgbClr val="000099"/>
                </a:solidFill>
                <a:latin typeface="Courier New"/>
                <a:cs typeface="Courier New"/>
              </a:rPr>
              <a:t>årlig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60" dirty="0">
                <a:solidFill>
                  <a:srgbClr val="000099"/>
                </a:solidFill>
                <a:latin typeface="Courier New"/>
                <a:cs typeface="Courier New"/>
              </a:rPr>
              <a:t>foreldremøte</a:t>
            </a:r>
            <a:r>
              <a:rPr sz="1800" spc="-70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65" dirty="0">
                <a:solidFill>
                  <a:srgbClr val="000099"/>
                </a:solidFill>
                <a:latin typeface="Courier New"/>
                <a:cs typeface="Courier New"/>
              </a:rPr>
              <a:t>for</a:t>
            </a:r>
            <a:r>
              <a:rPr sz="1800" spc="-67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95" dirty="0">
                <a:solidFill>
                  <a:srgbClr val="000099"/>
                </a:solidFill>
                <a:latin typeface="Courier New"/>
                <a:cs typeface="Courier New"/>
              </a:rPr>
              <a:t>å</a:t>
            </a:r>
            <a:r>
              <a:rPr sz="1800" spc="-65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10" dirty="0">
                <a:solidFill>
                  <a:srgbClr val="000099"/>
                </a:solidFill>
                <a:latin typeface="Courier New"/>
                <a:cs typeface="Courier New"/>
              </a:rPr>
              <a:t>avklare  </a:t>
            </a:r>
            <a:r>
              <a:rPr sz="1800" spc="-275" dirty="0">
                <a:solidFill>
                  <a:srgbClr val="000099"/>
                </a:solidFill>
                <a:latin typeface="Courier New"/>
                <a:cs typeface="Courier New"/>
              </a:rPr>
              <a:t>holdninger</a:t>
            </a:r>
            <a:r>
              <a:rPr sz="1800" spc="-74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70" dirty="0">
                <a:solidFill>
                  <a:srgbClr val="000099"/>
                </a:solidFill>
                <a:latin typeface="Courier New"/>
                <a:cs typeface="Courier New"/>
              </a:rPr>
              <a:t>og</a:t>
            </a:r>
            <a:r>
              <a:rPr sz="1800" spc="-74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40" dirty="0">
                <a:solidFill>
                  <a:srgbClr val="000099"/>
                </a:solidFill>
                <a:latin typeface="Courier New"/>
                <a:cs typeface="Courier New"/>
              </a:rPr>
              <a:t>ambisjoner</a:t>
            </a:r>
            <a:endParaRPr sz="1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"/>
              <a:tabLst>
                <a:tab pos="355600" algn="l"/>
              </a:tabLst>
            </a:pPr>
            <a:r>
              <a:rPr sz="1800" spc="-215" dirty="0">
                <a:solidFill>
                  <a:srgbClr val="000099"/>
                </a:solidFill>
                <a:latin typeface="Courier New"/>
                <a:cs typeface="Courier New"/>
              </a:rPr>
              <a:t>Tenk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55" dirty="0">
                <a:solidFill>
                  <a:srgbClr val="000099"/>
                </a:solidFill>
                <a:latin typeface="Courier New"/>
                <a:cs typeface="Courier New"/>
              </a:rPr>
              <a:t>på</a:t>
            </a:r>
            <a:r>
              <a:rPr sz="1800" spc="-67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40" dirty="0">
                <a:solidFill>
                  <a:srgbClr val="000099"/>
                </a:solidFill>
                <a:latin typeface="Courier New"/>
                <a:cs typeface="Courier New"/>
              </a:rPr>
              <a:t>at</a:t>
            </a:r>
            <a:r>
              <a:rPr sz="1800" spc="-66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54" dirty="0">
                <a:solidFill>
                  <a:srgbClr val="000099"/>
                </a:solidFill>
                <a:latin typeface="Courier New"/>
                <a:cs typeface="Courier New"/>
              </a:rPr>
              <a:t>det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05" dirty="0">
                <a:solidFill>
                  <a:srgbClr val="000099"/>
                </a:solidFill>
                <a:latin typeface="Courier New"/>
                <a:cs typeface="Courier New"/>
              </a:rPr>
              <a:t>er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25" dirty="0">
                <a:solidFill>
                  <a:srgbClr val="000099"/>
                </a:solidFill>
                <a:latin typeface="Courier New"/>
                <a:cs typeface="Courier New"/>
              </a:rPr>
              <a:t>ditt</a:t>
            </a:r>
            <a:r>
              <a:rPr sz="1800" spc="-66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20" dirty="0">
                <a:solidFill>
                  <a:srgbClr val="000099"/>
                </a:solidFill>
                <a:latin typeface="Courier New"/>
                <a:cs typeface="Courier New"/>
              </a:rPr>
              <a:t>barn</a:t>
            </a:r>
            <a:r>
              <a:rPr sz="1800" spc="-6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0" dirty="0">
                <a:solidFill>
                  <a:srgbClr val="000099"/>
                </a:solidFill>
                <a:latin typeface="Courier New"/>
                <a:cs typeface="Courier New"/>
              </a:rPr>
              <a:t>som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34" dirty="0">
                <a:solidFill>
                  <a:srgbClr val="000099"/>
                </a:solidFill>
                <a:latin typeface="Courier New"/>
                <a:cs typeface="Courier New"/>
              </a:rPr>
              <a:t>spiller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70" dirty="0">
                <a:solidFill>
                  <a:srgbClr val="000099"/>
                </a:solidFill>
                <a:latin typeface="Courier New"/>
                <a:cs typeface="Courier New"/>
              </a:rPr>
              <a:t>håndball</a:t>
            </a:r>
            <a:r>
              <a:rPr sz="1800" spc="-6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30" dirty="0">
                <a:solidFill>
                  <a:srgbClr val="000099"/>
                </a:solidFill>
                <a:latin typeface="Courier New"/>
                <a:cs typeface="Courier New"/>
              </a:rPr>
              <a:t>-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25" dirty="0">
                <a:solidFill>
                  <a:srgbClr val="000099"/>
                </a:solidFill>
                <a:latin typeface="Courier New"/>
                <a:cs typeface="Courier New"/>
              </a:rPr>
              <a:t>ikke</a:t>
            </a:r>
            <a:r>
              <a:rPr sz="1800" spc="-67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14" dirty="0">
                <a:solidFill>
                  <a:srgbClr val="000099"/>
                </a:solidFill>
                <a:latin typeface="Courier New"/>
                <a:cs typeface="Courier New"/>
              </a:rPr>
              <a:t>du</a:t>
            </a:r>
            <a:endParaRPr sz="1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"/>
              <a:tabLst>
                <a:tab pos="355600" algn="l"/>
              </a:tabLst>
            </a:pPr>
            <a:r>
              <a:rPr sz="1800" spc="-215" dirty="0">
                <a:solidFill>
                  <a:srgbClr val="000099"/>
                </a:solidFill>
                <a:latin typeface="Courier New"/>
                <a:cs typeface="Courier New"/>
              </a:rPr>
              <a:t>Tenk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55" dirty="0">
                <a:solidFill>
                  <a:srgbClr val="000099"/>
                </a:solidFill>
                <a:latin typeface="Courier New"/>
                <a:cs typeface="Courier New"/>
              </a:rPr>
              <a:t>på</a:t>
            </a:r>
            <a:r>
              <a:rPr sz="1800" spc="-67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40" dirty="0">
                <a:solidFill>
                  <a:srgbClr val="000099"/>
                </a:solidFill>
                <a:latin typeface="Courier New"/>
                <a:cs typeface="Courier New"/>
              </a:rPr>
              <a:t>at</a:t>
            </a:r>
            <a:r>
              <a:rPr sz="1800" spc="-66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54" dirty="0">
                <a:solidFill>
                  <a:srgbClr val="000099"/>
                </a:solidFill>
                <a:latin typeface="Courier New"/>
                <a:cs typeface="Courier New"/>
              </a:rPr>
              <a:t>det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05" dirty="0">
                <a:solidFill>
                  <a:srgbClr val="000099"/>
                </a:solidFill>
                <a:latin typeface="Courier New"/>
                <a:cs typeface="Courier New"/>
              </a:rPr>
              <a:t>er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30" dirty="0">
                <a:solidFill>
                  <a:srgbClr val="000099"/>
                </a:solidFill>
                <a:latin typeface="Courier New"/>
                <a:cs typeface="Courier New"/>
              </a:rPr>
              <a:t>lagleder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0" dirty="0">
                <a:solidFill>
                  <a:srgbClr val="000099"/>
                </a:solidFill>
                <a:latin typeface="Courier New"/>
                <a:cs typeface="Courier New"/>
              </a:rPr>
              <a:t>som</a:t>
            </a:r>
            <a:r>
              <a:rPr sz="1800" spc="-71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60" dirty="0">
                <a:solidFill>
                  <a:srgbClr val="000099"/>
                </a:solidFill>
                <a:latin typeface="Courier New"/>
                <a:cs typeface="Courier New"/>
              </a:rPr>
              <a:t>alene</a:t>
            </a:r>
            <a:r>
              <a:rPr sz="1800" spc="-71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65" dirty="0">
                <a:solidFill>
                  <a:srgbClr val="000099"/>
                </a:solidFill>
                <a:latin typeface="Courier New"/>
                <a:cs typeface="Courier New"/>
              </a:rPr>
              <a:t>skal</a:t>
            </a:r>
            <a:r>
              <a:rPr sz="1800" spc="-66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75" dirty="0">
                <a:solidFill>
                  <a:srgbClr val="000099"/>
                </a:solidFill>
                <a:latin typeface="Courier New"/>
                <a:cs typeface="Courier New"/>
              </a:rPr>
              <a:t>lede</a:t>
            </a:r>
            <a:r>
              <a:rPr sz="1800" spc="-67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80" dirty="0">
                <a:solidFill>
                  <a:srgbClr val="000099"/>
                </a:solidFill>
                <a:latin typeface="Courier New"/>
                <a:cs typeface="Courier New"/>
              </a:rPr>
              <a:t>kampen</a:t>
            </a:r>
            <a:r>
              <a:rPr sz="1800" spc="-71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30" dirty="0">
                <a:solidFill>
                  <a:srgbClr val="000099"/>
                </a:solidFill>
                <a:latin typeface="Courier New"/>
                <a:cs typeface="Courier New"/>
              </a:rPr>
              <a:t>-</a:t>
            </a:r>
            <a:r>
              <a:rPr sz="1800" spc="-66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25" dirty="0">
                <a:solidFill>
                  <a:srgbClr val="000099"/>
                </a:solidFill>
                <a:latin typeface="Courier New"/>
                <a:cs typeface="Courier New"/>
              </a:rPr>
              <a:t>ikke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14" dirty="0">
                <a:solidFill>
                  <a:srgbClr val="000099"/>
                </a:solidFill>
                <a:latin typeface="Courier New"/>
                <a:cs typeface="Courier New"/>
              </a:rPr>
              <a:t>du</a:t>
            </a:r>
            <a:endParaRPr sz="1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"/>
              <a:tabLst>
                <a:tab pos="355600" algn="l"/>
              </a:tabLst>
            </a:pPr>
            <a:r>
              <a:rPr sz="1800" spc="-300" dirty="0">
                <a:solidFill>
                  <a:srgbClr val="000099"/>
                </a:solidFill>
                <a:latin typeface="Courier New"/>
                <a:cs typeface="Courier New"/>
              </a:rPr>
              <a:t>Engasjer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75" dirty="0">
                <a:solidFill>
                  <a:srgbClr val="000099"/>
                </a:solidFill>
                <a:latin typeface="Courier New"/>
                <a:cs typeface="Courier New"/>
              </a:rPr>
              <a:t>deg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85" dirty="0">
                <a:solidFill>
                  <a:srgbClr val="000099"/>
                </a:solidFill>
                <a:latin typeface="Courier New"/>
                <a:cs typeface="Courier New"/>
              </a:rPr>
              <a:t>–</a:t>
            </a:r>
            <a:r>
              <a:rPr sz="1800" spc="-67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25" dirty="0">
                <a:solidFill>
                  <a:srgbClr val="000099"/>
                </a:solidFill>
                <a:latin typeface="Courier New"/>
                <a:cs typeface="Courier New"/>
              </a:rPr>
              <a:t>også</a:t>
            </a:r>
            <a:r>
              <a:rPr sz="1800" spc="-71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640" dirty="0">
                <a:solidFill>
                  <a:srgbClr val="000099"/>
                </a:solidFill>
                <a:latin typeface="Courier New"/>
                <a:cs typeface="Courier New"/>
              </a:rPr>
              <a:t>i</a:t>
            </a:r>
            <a:r>
              <a:rPr sz="1800" spc="-66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50" dirty="0">
                <a:solidFill>
                  <a:srgbClr val="000099"/>
                </a:solidFill>
                <a:latin typeface="Courier New"/>
                <a:cs typeface="Courier New"/>
              </a:rPr>
              <a:t>en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30" dirty="0">
                <a:solidFill>
                  <a:srgbClr val="000099"/>
                </a:solidFill>
                <a:latin typeface="Courier New"/>
                <a:cs typeface="Courier New"/>
              </a:rPr>
              <a:t>definert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09" dirty="0">
                <a:solidFill>
                  <a:srgbClr val="000099"/>
                </a:solidFill>
                <a:latin typeface="Courier New"/>
                <a:cs typeface="Courier New"/>
              </a:rPr>
              <a:t>rolle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50" dirty="0">
                <a:solidFill>
                  <a:srgbClr val="000099"/>
                </a:solidFill>
                <a:latin typeface="Courier New"/>
                <a:cs typeface="Courier New"/>
              </a:rPr>
              <a:t>rundt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50" dirty="0">
                <a:solidFill>
                  <a:srgbClr val="000099"/>
                </a:solidFill>
                <a:latin typeface="Courier New"/>
                <a:cs typeface="Courier New"/>
              </a:rPr>
              <a:t>laget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70" dirty="0">
                <a:solidFill>
                  <a:srgbClr val="000099"/>
                </a:solidFill>
                <a:latin typeface="Courier New"/>
                <a:cs typeface="Courier New"/>
              </a:rPr>
              <a:t>og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15" dirty="0">
                <a:solidFill>
                  <a:srgbClr val="000099"/>
                </a:solidFill>
                <a:latin typeface="Courier New"/>
                <a:cs typeface="Courier New"/>
              </a:rPr>
              <a:t>klubben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581025"/>
            <a:ext cx="4831513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692876"/>
            <a:ext cx="28575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3933825"/>
            <a:ext cx="4572000" cy="2619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922" y="4010025"/>
            <a:ext cx="5180957" cy="276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6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49150" y="558217"/>
            <a:ext cx="8195098" cy="492443"/>
          </a:xfrm>
        </p:spPr>
        <p:txBody>
          <a:bodyPr/>
          <a:lstStyle/>
          <a:p>
            <a:r>
              <a:rPr lang="nb-NO" dirty="0" smtClean="0"/>
              <a:t>Foreldreinnsats / Dugnad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04376" y="2152394"/>
            <a:ext cx="8484646" cy="3600986"/>
          </a:xfrm>
        </p:spPr>
        <p:txBody>
          <a:bodyPr/>
          <a:lstStyle/>
          <a:p>
            <a:r>
              <a:rPr lang="nb-NO" dirty="0" smtClean="0"/>
              <a:t>-Alle foreldre må påse 3 - 4 dugnader i løpet av året</a:t>
            </a:r>
          </a:p>
          <a:p>
            <a:endParaRPr lang="nb-NO" dirty="0"/>
          </a:p>
          <a:p>
            <a:r>
              <a:rPr lang="nb-NO" dirty="0" smtClean="0"/>
              <a:t>-Ved egne cuper (DNB og Hummel) er hele cupen basert på innsats fra foreldrene ( mai og august)</a:t>
            </a:r>
          </a:p>
          <a:p>
            <a:endParaRPr lang="nb-NO" dirty="0"/>
          </a:p>
          <a:p>
            <a:r>
              <a:rPr lang="nb-NO" dirty="0" smtClean="0"/>
              <a:t>-Kiosk/</a:t>
            </a:r>
            <a:r>
              <a:rPr lang="nb-NO" dirty="0" err="1" smtClean="0"/>
              <a:t>Sekretæriat</a:t>
            </a:r>
            <a:r>
              <a:rPr lang="nb-NO" dirty="0" smtClean="0"/>
              <a:t> i serierunder (</a:t>
            </a:r>
            <a:r>
              <a:rPr lang="nb-NO" dirty="0" err="1" smtClean="0"/>
              <a:t>Niffen</a:t>
            </a:r>
            <a:r>
              <a:rPr lang="nb-NO" dirty="0" smtClean="0"/>
              <a:t>)</a:t>
            </a:r>
          </a:p>
          <a:p>
            <a:endParaRPr lang="nb-NO" dirty="0"/>
          </a:p>
          <a:p>
            <a:r>
              <a:rPr lang="nb-NO" dirty="0" smtClean="0"/>
              <a:t>-Kakelotteri (18 nov)</a:t>
            </a:r>
          </a:p>
          <a:p>
            <a:endParaRPr lang="nb-NO" dirty="0"/>
          </a:p>
          <a:p>
            <a:r>
              <a:rPr lang="nb-NO" dirty="0" smtClean="0"/>
              <a:t>-Overnatting (kun fedre) i Fredrikstad Cup.</a:t>
            </a:r>
          </a:p>
          <a:p>
            <a:endParaRPr lang="nb-NO" dirty="0"/>
          </a:p>
          <a:p>
            <a:r>
              <a:rPr lang="nb-NO" dirty="0" smtClean="0"/>
              <a:t>-Vakter er ditt ansvar, og </a:t>
            </a:r>
            <a:r>
              <a:rPr lang="nb-NO" b="1" dirty="0" smtClean="0"/>
              <a:t>byttes selv hvis det ikke passer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29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5700" y="1495425"/>
            <a:ext cx="8059950" cy="393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nb-NO" spc="-10" dirty="0" smtClean="0"/>
              <a:t>-Lagapparat</a:t>
            </a:r>
            <a:br>
              <a:rPr lang="nb-NO" spc="-10" dirty="0" smtClean="0"/>
            </a:br>
            <a:r>
              <a:rPr lang="nb-NO" spc="-10" dirty="0"/>
              <a:t>-</a:t>
            </a:r>
            <a:r>
              <a:rPr lang="nb-NO" spc="-10" dirty="0" err="1" smtClean="0"/>
              <a:t>Årshjul</a:t>
            </a:r>
            <a:r>
              <a:rPr lang="nb-NO" spc="-10" dirty="0"/>
              <a:t/>
            </a:r>
            <a:br>
              <a:rPr lang="nb-NO" spc="-10" dirty="0"/>
            </a:br>
            <a:r>
              <a:rPr lang="nb-NO" spc="-10" dirty="0"/>
              <a:t>-Fokusområder </a:t>
            </a:r>
            <a:r>
              <a:rPr lang="nb-NO" spc="-10" dirty="0" smtClean="0"/>
              <a:t>trening-Periodeplan</a:t>
            </a:r>
            <a:br>
              <a:rPr lang="nb-NO" spc="-10" dirty="0" smtClean="0"/>
            </a:br>
            <a:r>
              <a:rPr lang="nb-NO" spc="-10" dirty="0" smtClean="0"/>
              <a:t>-Seriespill</a:t>
            </a:r>
            <a:r>
              <a:rPr lang="nb-NO" spc="-10" dirty="0"/>
              <a:t/>
            </a:r>
            <a:br>
              <a:rPr lang="nb-NO" spc="-10" dirty="0"/>
            </a:br>
            <a:r>
              <a:rPr lang="nb-NO" spc="-10" dirty="0"/>
              <a:t>- </a:t>
            </a:r>
            <a:r>
              <a:rPr lang="nb-NO" spc="-10" dirty="0" smtClean="0"/>
              <a:t>Web/</a:t>
            </a:r>
            <a:r>
              <a:rPr lang="nb-NO" spc="-10" dirty="0" err="1" smtClean="0"/>
              <a:t>Spond</a:t>
            </a:r>
            <a:r>
              <a:rPr lang="nb-NO" spc="-10" dirty="0" smtClean="0"/>
              <a:t>/dugnad</a:t>
            </a:r>
            <a:r>
              <a:rPr lang="nb-NO" spc="-10" dirty="0"/>
              <a:t/>
            </a:r>
            <a:br>
              <a:rPr lang="nb-NO" spc="-10" dirty="0"/>
            </a:br>
            <a:r>
              <a:rPr lang="nb-NO" spc="-10" dirty="0"/>
              <a:t>-</a:t>
            </a:r>
            <a:r>
              <a:rPr lang="nb-NO" spc="-10" dirty="0" smtClean="0"/>
              <a:t>Økonomi</a:t>
            </a:r>
            <a:r>
              <a:rPr lang="nb-NO" spc="-10" dirty="0"/>
              <a:t/>
            </a:r>
            <a:br>
              <a:rPr lang="nb-NO" spc="-10" dirty="0"/>
            </a:br>
            <a:r>
              <a:rPr lang="nb-NO" spc="-10" dirty="0"/>
              <a:t>-Diverse</a:t>
            </a:r>
            <a:br>
              <a:rPr lang="nb-NO" spc="-10" dirty="0"/>
            </a:br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1349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249150" y="558217"/>
            <a:ext cx="8195098" cy="492443"/>
          </a:xfrm>
        </p:spPr>
        <p:txBody>
          <a:bodyPr/>
          <a:lstStyle/>
          <a:p>
            <a:r>
              <a:rPr lang="nb-NO" dirty="0"/>
              <a:t>LAGAPPARAT</a:t>
            </a:r>
          </a:p>
        </p:txBody>
      </p:sp>
      <p:graphicFrame>
        <p:nvGraphicFramePr>
          <p:cNvPr id="6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409222"/>
              </p:ext>
            </p:extLst>
          </p:nvPr>
        </p:nvGraphicFramePr>
        <p:xfrm>
          <a:off x="1079500" y="1442719"/>
          <a:ext cx="8534400" cy="5234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1590">
                <a:tc>
                  <a:txBody>
                    <a:bodyPr/>
                    <a:lstStyle/>
                    <a:p>
                      <a:r>
                        <a:rPr lang="nb-NO" b="0" dirty="0">
                          <a:solidFill>
                            <a:schemeClr val="tx1"/>
                          </a:solidFill>
                        </a:rPr>
                        <a:t>Hovedtrener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0" dirty="0">
                          <a:solidFill>
                            <a:schemeClr val="tx1"/>
                          </a:solidFill>
                        </a:rPr>
                        <a:t>Jon</a:t>
                      </a:r>
                      <a:r>
                        <a:rPr lang="nb-NO" b="0" baseline="0" dirty="0">
                          <a:solidFill>
                            <a:schemeClr val="tx1"/>
                          </a:solidFill>
                        </a:rPr>
                        <a:t> Espen Kleven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590">
                <a:tc>
                  <a:txBody>
                    <a:bodyPr/>
                    <a:lstStyle/>
                    <a:p>
                      <a:r>
                        <a:rPr lang="nb-NO" dirty="0"/>
                        <a:t>Trenere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Andre</a:t>
                      </a:r>
                      <a:r>
                        <a:rPr lang="nb-NO" baseline="0" dirty="0"/>
                        <a:t> Ruud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159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Per Christian Asplund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159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Svein-Andre Lesto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159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Eivind Gulbrandsen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159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Camilla Skaar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1590">
                <a:tc>
                  <a:txBody>
                    <a:bodyPr/>
                    <a:lstStyle/>
                    <a:p>
                      <a:r>
                        <a:rPr lang="nb-NO" dirty="0"/>
                        <a:t>Foreldrekontakt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Camilla Skaar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1590">
                <a:tc>
                  <a:txBody>
                    <a:bodyPr/>
                    <a:lstStyle/>
                    <a:p>
                      <a:r>
                        <a:rPr lang="nb-NO" dirty="0"/>
                        <a:t>Økonomi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Vibeke Aas</a:t>
                      </a:r>
                      <a:r>
                        <a:rPr lang="nb-NO" baseline="0" dirty="0"/>
                        <a:t> Løvold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1590">
                <a:tc>
                  <a:txBody>
                    <a:bodyPr/>
                    <a:lstStyle/>
                    <a:p>
                      <a:r>
                        <a:rPr lang="nb-NO" dirty="0"/>
                        <a:t>Cup-ansvarlig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Anne-Mette Ophus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ktangel 4"/>
          <p:cNvSpPr/>
          <p:nvPr/>
        </p:nvSpPr>
        <p:spPr>
          <a:xfrm>
            <a:off x="909582" y="1413272"/>
            <a:ext cx="8874233" cy="550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  <a:latin typeface="Calibri" charset="0"/>
              </a:rPr>
              <a:t>Hovedtrener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</a:t>
            </a:r>
            <a:r>
              <a:rPr lang="nb-NO" sz="3200" dirty="0">
                <a:solidFill>
                  <a:schemeClr val="bg1"/>
                </a:solidFill>
                <a:latin typeface="Calibri" charset="0"/>
              </a:rPr>
              <a:t>Jon Espen Kleven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</a:t>
            </a:r>
          </a:p>
          <a:p>
            <a:r>
              <a:rPr lang="nb-NO" sz="3200" dirty="0">
                <a:solidFill>
                  <a:schemeClr val="bg1"/>
                </a:solidFill>
                <a:latin typeface="Calibri" charset="0"/>
              </a:rPr>
              <a:t>Sportsansvarlig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</a:t>
            </a:r>
            <a:r>
              <a:rPr lang="nb-NO" sz="3200" dirty="0">
                <a:solidFill>
                  <a:schemeClr val="bg1"/>
                </a:solidFill>
                <a:latin typeface="Calibri" charset="0"/>
              </a:rPr>
              <a:t>Per Christian Asplund</a:t>
            </a:r>
            <a:endParaRPr lang="nb-NO" sz="3200" dirty="0">
              <a:solidFill>
                <a:schemeClr val="bg1"/>
              </a:solidFill>
              <a:latin typeface="ArialMT" charset="0"/>
            </a:endParaRPr>
          </a:p>
          <a:p>
            <a:r>
              <a:rPr lang="nb-NO" sz="3200" dirty="0">
                <a:solidFill>
                  <a:schemeClr val="bg1"/>
                </a:solidFill>
                <a:latin typeface="ArialMT" charset="0"/>
              </a:rPr>
              <a:t>Trenere		</a:t>
            </a:r>
            <a:r>
              <a:rPr lang="nb-NO" sz="3200" dirty="0">
                <a:solidFill>
                  <a:schemeClr val="bg1"/>
                </a:solidFill>
                <a:latin typeface="Calibri" charset="0"/>
              </a:rPr>
              <a:t>Andre Ruud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	</a:t>
            </a:r>
          </a:p>
          <a:p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		</a:t>
            </a:r>
            <a:r>
              <a:rPr lang="nb-NO" sz="3200" dirty="0">
                <a:solidFill>
                  <a:schemeClr val="bg1"/>
                </a:solidFill>
                <a:latin typeface="Calibri" charset="0"/>
              </a:rPr>
              <a:t>Svein-Andre Lesto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	</a:t>
            </a:r>
          </a:p>
          <a:p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		</a:t>
            </a:r>
            <a:r>
              <a:rPr lang="nb-NO" sz="3200" dirty="0">
                <a:solidFill>
                  <a:schemeClr val="bg1"/>
                </a:solidFill>
                <a:latin typeface="Calibri" charset="0"/>
              </a:rPr>
              <a:t>Camilla Skaar</a:t>
            </a:r>
          </a:p>
          <a:p>
            <a:r>
              <a:rPr lang="nb-NO" sz="3200" dirty="0">
                <a:solidFill>
                  <a:schemeClr val="bg1"/>
                </a:solidFill>
                <a:latin typeface="Calibri" charset="0"/>
              </a:rPr>
              <a:t>			Line Isaksen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</a:t>
            </a:r>
          </a:p>
          <a:p>
            <a:r>
              <a:rPr lang="nb-NO" sz="3200" dirty="0">
                <a:solidFill>
                  <a:schemeClr val="bg1"/>
                </a:solidFill>
                <a:latin typeface="Calibri" charset="0"/>
              </a:rPr>
              <a:t>Foreldrekontakt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</a:t>
            </a:r>
            <a:r>
              <a:rPr lang="nb-NO" sz="3200" dirty="0">
                <a:solidFill>
                  <a:schemeClr val="bg1"/>
                </a:solidFill>
                <a:latin typeface="Calibri" charset="0"/>
              </a:rPr>
              <a:t>Camilla Skaar/Anne Mette Ophus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</a:t>
            </a:r>
          </a:p>
          <a:p>
            <a:r>
              <a:rPr lang="nb-NO" sz="3200" dirty="0">
                <a:solidFill>
                  <a:schemeClr val="bg1"/>
                </a:solidFill>
                <a:latin typeface="Calibri" charset="0"/>
              </a:rPr>
              <a:t>Økonomi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	</a:t>
            </a:r>
            <a:r>
              <a:rPr lang="nb-NO" sz="3200" dirty="0">
                <a:solidFill>
                  <a:schemeClr val="bg1"/>
                </a:solidFill>
                <a:latin typeface="Calibri" charset="0"/>
              </a:rPr>
              <a:t>Vibeke Aas Løvold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</a:t>
            </a:r>
          </a:p>
          <a:p>
            <a:r>
              <a:rPr lang="nb-NO" sz="3200" dirty="0">
                <a:solidFill>
                  <a:schemeClr val="bg1"/>
                </a:solidFill>
                <a:latin typeface="Calibri" charset="0"/>
              </a:rPr>
              <a:t>Cup-ansvarlig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</a:t>
            </a:r>
            <a:r>
              <a:rPr lang="nb-NO" sz="3200" dirty="0">
                <a:solidFill>
                  <a:schemeClr val="bg1"/>
                </a:solidFill>
                <a:latin typeface="Calibri" charset="0"/>
              </a:rPr>
              <a:t>Anne-Mette Ophus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</a:t>
            </a:r>
          </a:p>
          <a:p>
            <a:r>
              <a:rPr lang="nb-NO" sz="3200" dirty="0">
                <a:solidFill>
                  <a:schemeClr val="bg1"/>
                </a:solidFill>
                <a:latin typeface="Calibri" charset="0"/>
              </a:rPr>
              <a:t>Web-ansvarlig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</a:t>
            </a:r>
            <a:r>
              <a:rPr lang="nb-NO" sz="3200" dirty="0">
                <a:solidFill>
                  <a:schemeClr val="bg1"/>
                </a:solidFill>
                <a:latin typeface="Calibri" charset="0"/>
              </a:rPr>
              <a:t>Anne-Mette Ophus</a:t>
            </a:r>
          </a:p>
          <a:p>
            <a:r>
              <a:rPr lang="nb-NO" sz="3200" dirty="0">
                <a:solidFill>
                  <a:schemeClr val="bg1"/>
                </a:solidFill>
                <a:latin typeface="Calibri" charset="0"/>
              </a:rPr>
              <a:t>Spons		Arild Olsen</a:t>
            </a:r>
            <a:r>
              <a:rPr lang="nb-NO" sz="3200" dirty="0">
                <a:solidFill>
                  <a:srgbClr val="000000"/>
                </a:solidFill>
                <a:latin typeface="ArialMT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441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214158"/>
              </p:ext>
            </p:extLst>
          </p:nvPr>
        </p:nvGraphicFramePr>
        <p:xfrm>
          <a:off x="1231900" y="356616"/>
          <a:ext cx="6324600" cy="6506876"/>
        </p:xfrm>
        <a:graphic>
          <a:graphicData uri="http://schemas.openxmlformats.org/drawingml/2006/table">
            <a:tbl>
              <a:tblPr/>
              <a:tblGrid>
                <a:gridCol w="1326128"/>
                <a:gridCol w="4998472"/>
              </a:tblGrid>
              <a:tr h="374224">
                <a:tc>
                  <a:txBody>
                    <a:bodyPr/>
                    <a:lstStyle/>
                    <a:p>
                      <a:r>
                        <a:rPr lang="nb-NO" sz="1600" b="1">
                          <a:effectLst/>
                          <a:latin typeface="Calibri" charset="0"/>
                        </a:rPr>
                        <a:t>ÅRSHJUL: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58">
                <a:tc>
                  <a:txBody>
                    <a:bodyPr/>
                    <a:lstStyle/>
                    <a:p>
                      <a:r>
                        <a:rPr lang="nb-NO" sz="1600">
                          <a:effectLst/>
                          <a:latin typeface="Calibri" charset="0"/>
                        </a:rPr>
                        <a:t>August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effectLst/>
                          <a:latin typeface="Calibri" charset="0"/>
                        </a:rPr>
                        <a:t>Første trening onsdag 23/8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1958">
                <a:tc>
                  <a:txBody>
                    <a:bodyPr/>
                    <a:lstStyle/>
                    <a:p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1">
                          <a:effectLst/>
                          <a:latin typeface="Calibri" charset="0"/>
                        </a:rPr>
                        <a:t>Hummel cup</a:t>
                      </a:r>
                      <a:r>
                        <a:rPr lang="nb-NO" sz="1600">
                          <a:effectLst/>
                          <a:latin typeface="Calibri" charset="0"/>
                        </a:rPr>
                        <a:t>  fredag 25. til søndag 27. 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2094">
                <a:tc>
                  <a:txBody>
                    <a:bodyPr/>
                    <a:lstStyle/>
                    <a:p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effectLst/>
                          <a:latin typeface="Calibri" charset="0"/>
                        </a:rPr>
                        <a:t>Alle har med vannflaske og håndball til trening og kommer 10 min. før.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24">
                <a:tc>
                  <a:txBody>
                    <a:bodyPr/>
                    <a:lstStyle/>
                    <a:p>
                      <a:r>
                        <a:rPr lang="nb-NO" sz="1600">
                          <a:effectLst/>
                          <a:latin typeface="Calibri" charset="0"/>
                        </a:rPr>
                        <a:t>September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effectLst/>
                          <a:latin typeface="Calibri" charset="0"/>
                        </a:rPr>
                        <a:t>Seriestart 3 lag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58">
                <a:tc>
                  <a:txBody>
                    <a:bodyPr/>
                    <a:lstStyle/>
                    <a:p>
                      <a:r>
                        <a:rPr lang="nb-NO" sz="1600">
                          <a:effectLst/>
                          <a:latin typeface="Calibri" charset="0"/>
                        </a:rPr>
                        <a:t>Oktober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effectLst/>
                          <a:latin typeface="Calibri" charset="0"/>
                        </a:rPr>
                        <a:t>Seriespill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58">
                <a:tc>
                  <a:txBody>
                    <a:bodyPr/>
                    <a:lstStyle/>
                    <a:p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effectLst/>
                          <a:latin typeface="Calibri" charset="0"/>
                        </a:rPr>
                        <a:t>Høstferie: Uke 40: 2.– 6. okt. 2017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094">
                <a:tc>
                  <a:txBody>
                    <a:bodyPr/>
                    <a:lstStyle/>
                    <a:p>
                      <a:r>
                        <a:rPr lang="nb-NO" sz="1600" dirty="0">
                          <a:effectLst/>
                          <a:latin typeface="Calibri" charset="0"/>
                        </a:rPr>
                        <a:t>November</a:t>
                      </a:r>
                      <a:endParaRPr lang="nb-NO" sz="1600" dirty="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effectLst/>
                          <a:latin typeface="Calibri" charset="0"/>
                        </a:rPr>
                        <a:t>Seriespill</a:t>
                      </a:r>
                      <a:br>
                        <a:rPr lang="nb-NO" sz="1600">
                          <a:effectLst/>
                          <a:latin typeface="Calibri" charset="0"/>
                        </a:rPr>
                      </a:br>
                      <a:r>
                        <a:rPr lang="nb-NO" sz="1600">
                          <a:effectLst/>
                          <a:latin typeface="Calibri" charset="0"/>
                        </a:rPr>
                        <a:t>Kakelotteri: 18. november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24">
                <a:tc>
                  <a:txBody>
                    <a:bodyPr/>
                    <a:lstStyle/>
                    <a:p>
                      <a:r>
                        <a:rPr lang="nb-NO" sz="1600">
                          <a:effectLst/>
                          <a:latin typeface="Calibri" charset="0"/>
                        </a:rPr>
                        <a:t>Desember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1">
                          <a:effectLst/>
                          <a:latin typeface="Calibri" charset="0"/>
                        </a:rPr>
                        <a:t>Kia cup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1017">
                <a:tc>
                  <a:txBody>
                    <a:bodyPr/>
                    <a:lstStyle/>
                    <a:p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1">
                          <a:effectLst/>
                          <a:latin typeface="Calibri" charset="0"/>
                        </a:rPr>
                        <a:t>Julecup - Langhus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83">
                <a:tc>
                  <a:txBody>
                    <a:bodyPr/>
                    <a:lstStyle/>
                    <a:p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effectLst/>
                          <a:latin typeface="Calibri" charset="0"/>
                        </a:rPr>
                        <a:t>Juleferie følger skoleplanen.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58">
                <a:tc>
                  <a:txBody>
                    <a:bodyPr/>
                    <a:lstStyle/>
                    <a:p>
                      <a:r>
                        <a:rPr lang="nb-NO" sz="1600">
                          <a:effectLst/>
                          <a:latin typeface="Calibri" charset="0"/>
                        </a:rPr>
                        <a:t>Januar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effectLst/>
                          <a:latin typeface="Calibri" charset="0"/>
                        </a:rPr>
                        <a:t>Seriespill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58">
                <a:tc>
                  <a:txBody>
                    <a:bodyPr/>
                    <a:lstStyle/>
                    <a:p>
                      <a:r>
                        <a:rPr lang="nb-NO" sz="1600">
                          <a:effectLst/>
                          <a:latin typeface="Calibri" charset="0"/>
                        </a:rPr>
                        <a:t>Februar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effectLst/>
                          <a:latin typeface="Calibri" charset="0"/>
                        </a:rPr>
                        <a:t>Seriespill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58">
                <a:tc>
                  <a:txBody>
                    <a:bodyPr/>
                    <a:lstStyle/>
                    <a:p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effectLst/>
                          <a:latin typeface="Calibri" charset="0"/>
                        </a:rPr>
                        <a:t>Vinterferie uke 8: 19.–23. februar 2018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17">
                <a:tc>
                  <a:txBody>
                    <a:bodyPr/>
                    <a:lstStyle/>
                    <a:p>
                      <a:r>
                        <a:rPr lang="nb-NO" sz="1600">
                          <a:effectLst/>
                          <a:latin typeface="Calibri" charset="0"/>
                        </a:rPr>
                        <a:t>Mars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effectLst/>
                          <a:latin typeface="Calibri" charset="0"/>
                        </a:rPr>
                        <a:t>Seriespill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17">
                <a:tc>
                  <a:txBody>
                    <a:bodyPr/>
                    <a:lstStyle/>
                    <a:p>
                      <a:r>
                        <a:rPr lang="nb-NO" sz="1600">
                          <a:effectLst/>
                          <a:latin typeface="Calibri" charset="0"/>
                        </a:rPr>
                        <a:t>April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effectLst/>
                          <a:latin typeface="Calibri" charset="0"/>
                        </a:rPr>
                        <a:t>Seriespill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17">
                <a:tc>
                  <a:txBody>
                    <a:bodyPr/>
                    <a:lstStyle/>
                    <a:p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effectLst/>
                          <a:latin typeface="Calibri" charset="0"/>
                        </a:rPr>
                        <a:t>Påskeferie (10-17 april)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17">
                <a:tc>
                  <a:txBody>
                    <a:bodyPr/>
                    <a:lstStyle/>
                    <a:p>
                      <a:r>
                        <a:rPr lang="nb-NO" sz="1600">
                          <a:effectLst/>
                          <a:latin typeface="Calibri" charset="0"/>
                        </a:rPr>
                        <a:t>Mai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1">
                          <a:effectLst/>
                          <a:latin typeface="Calibri" charset="0"/>
                        </a:rPr>
                        <a:t>Tivoli cup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1017">
                <a:tc>
                  <a:txBody>
                    <a:bodyPr/>
                    <a:lstStyle/>
                    <a:p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1">
                          <a:effectLst/>
                          <a:latin typeface="Calibri" charset="0"/>
                        </a:rPr>
                        <a:t>Fredrikstad Cup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094">
                <a:tc>
                  <a:txBody>
                    <a:bodyPr/>
                    <a:lstStyle/>
                    <a:p>
                      <a:r>
                        <a:rPr lang="nb-NO" sz="1600">
                          <a:effectLst/>
                          <a:latin typeface="Calibri" charset="0"/>
                        </a:rPr>
                        <a:t>Juni</a:t>
                      </a:r>
                      <a:endParaRPr lang="nb-NO" sz="16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1" dirty="0" err="1">
                          <a:effectLst/>
                          <a:latin typeface="Calibri" charset="0"/>
                        </a:rPr>
                        <a:t>Bonaqua</a:t>
                      </a:r>
                      <a:r>
                        <a:rPr lang="nb-NO" sz="1600" b="1" dirty="0">
                          <a:effectLst/>
                          <a:latin typeface="Calibri" charset="0"/>
                        </a:rPr>
                        <a:t> cup – </a:t>
                      </a:r>
                      <a:r>
                        <a:rPr lang="nb-NO" sz="1600" b="1" dirty="0" smtClean="0">
                          <a:effectLst/>
                          <a:latin typeface="Calibri" charset="0"/>
                        </a:rPr>
                        <a:t>Fjellhammer</a:t>
                      </a:r>
                    </a:p>
                    <a:p>
                      <a:r>
                        <a:rPr lang="nb-NO" sz="1600" b="1" dirty="0" smtClean="0">
                          <a:effectLst/>
                          <a:latin typeface="Calibri" charset="0"/>
                        </a:rPr>
                        <a:t>Sommerferie</a:t>
                      </a:r>
                      <a:endParaRPr lang="nb-NO" sz="1600" dirty="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690">
                <a:tc>
                  <a:txBody>
                    <a:bodyPr/>
                    <a:lstStyle/>
                    <a:p>
                      <a:endParaRPr lang="nb-NO" sz="40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400" dirty="0">
                          <a:effectLst/>
                          <a:latin typeface="Calibri" charset="0"/>
                        </a:rPr>
                        <a:t>Sommerferie</a:t>
                      </a:r>
                      <a:endParaRPr lang="nb-NO" sz="400" dirty="0">
                        <a:effectLst/>
                      </a:endParaRPr>
                    </a:p>
                  </a:txBody>
                  <a:tcPr marL="21043" marR="21043" marT="10521" marB="10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5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 flipV="1">
            <a:off x="-72629354" y="1965122"/>
            <a:ext cx="1423682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1343025"/>
            <a:ext cx="9141967" cy="496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 flipV="1">
            <a:off x="-72629354" y="1965122"/>
            <a:ext cx="1423682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96" y="1419225"/>
            <a:ext cx="888480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9150" y="2702629"/>
            <a:ext cx="7308850" cy="1014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10" dirty="0"/>
              <a:t>Påmelding til regionens </a:t>
            </a:r>
            <a:r>
              <a:rPr spc="-5" dirty="0"/>
              <a:t>serie- </a:t>
            </a:r>
            <a:r>
              <a:rPr dirty="0"/>
              <a:t>og </a:t>
            </a:r>
            <a:r>
              <a:rPr spc="-5" dirty="0"/>
              <a:t>cupspill </a:t>
            </a:r>
            <a:r>
              <a:rPr spc="-35" dirty="0"/>
              <a:t>for  </a:t>
            </a:r>
            <a:r>
              <a:rPr spc="-5" dirty="0"/>
              <a:t>2017/18</a:t>
            </a:r>
            <a:r>
              <a:rPr spc="-10" dirty="0"/>
              <a:t> sesongen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2668" y="67086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143">
            <a:solidFill>
              <a:srgbClr val="497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18395" y="1713792"/>
            <a:ext cx="6793230" cy="4716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75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Loppetassen</a:t>
            </a:r>
            <a:r>
              <a:rPr sz="2400" b="1" spc="-57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8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–</a:t>
            </a:r>
            <a:r>
              <a:rPr sz="2400" b="1" spc="-60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155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minihåndball</a:t>
            </a:r>
            <a:r>
              <a:rPr sz="2400" b="1" spc="-62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28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for</a:t>
            </a:r>
            <a:r>
              <a:rPr sz="2400" b="1" spc="-605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8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6</a:t>
            </a:r>
            <a:r>
              <a:rPr sz="2400" b="1" spc="-58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15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og</a:t>
            </a:r>
            <a:r>
              <a:rPr sz="2400" b="1" spc="-59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8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7</a:t>
            </a:r>
            <a:r>
              <a:rPr sz="2400" b="1" spc="-60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215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åringer</a:t>
            </a:r>
            <a:endParaRPr sz="2400" b="1" dirty="0">
              <a:solidFill>
                <a:schemeClr val="bg1">
                  <a:lumMod val="95000"/>
                </a:schemeClr>
              </a:solidFill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99"/>
              </a:buClr>
              <a:buFont typeface="Arial"/>
              <a:buChar char="•"/>
            </a:pPr>
            <a:endParaRPr sz="2400" b="1" dirty="0">
              <a:solidFill>
                <a:schemeClr val="bg1">
                  <a:lumMod val="95000"/>
                </a:schemeClr>
              </a:solidFill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5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Minirunder</a:t>
            </a:r>
            <a:r>
              <a:rPr sz="2400" b="1" spc="-605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8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–</a:t>
            </a:r>
            <a:r>
              <a:rPr sz="2400" b="1" spc="-60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155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minihåndball</a:t>
            </a:r>
            <a:r>
              <a:rPr sz="2400" b="1" spc="-62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28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for</a:t>
            </a:r>
            <a:r>
              <a:rPr sz="2400" b="1" spc="-605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8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8</a:t>
            </a:r>
            <a:r>
              <a:rPr sz="2400" b="1" spc="-58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15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og</a:t>
            </a:r>
            <a:r>
              <a:rPr sz="2400" b="1" spc="-59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8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9</a:t>
            </a:r>
            <a:r>
              <a:rPr sz="2400" b="1" spc="-60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215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åringer</a:t>
            </a:r>
            <a:endParaRPr sz="2400" b="1" dirty="0">
              <a:solidFill>
                <a:schemeClr val="bg1">
                  <a:lumMod val="95000"/>
                </a:schemeClr>
              </a:solidFill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99"/>
              </a:buClr>
              <a:buFont typeface="Arial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35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Regionserien</a:t>
            </a:r>
            <a:r>
              <a:rPr sz="2400" b="1" spc="-59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8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–</a:t>
            </a:r>
            <a:r>
              <a:rPr sz="2400" b="1" spc="-58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12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J/G</a:t>
            </a:r>
            <a:r>
              <a:rPr sz="2400" b="1" spc="-60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8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10</a:t>
            </a:r>
            <a:r>
              <a:rPr sz="2400" b="1" spc="-60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24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år</a:t>
            </a:r>
            <a:r>
              <a:rPr sz="2400" b="1" spc="-57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15" dirty="0" err="1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og</a:t>
            </a:r>
            <a:r>
              <a:rPr sz="2400" b="1" spc="-59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225" dirty="0" err="1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eldre</a:t>
            </a:r>
            <a:endParaRPr lang="nb-NO" sz="2400" b="1" spc="-225" dirty="0">
              <a:solidFill>
                <a:schemeClr val="accent1">
                  <a:lumMod val="75000"/>
                </a:schemeClr>
              </a:solidFill>
              <a:latin typeface="Courier New"/>
              <a:cs typeface="Courier New"/>
            </a:endParaRPr>
          </a:p>
          <a:p>
            <a:pPr marL="756285" lvl="1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6'er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håndball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756285" lvl="1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5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utespillere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målvakt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756285" lvl="1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40 x 20 meter bane</a:t>
            </a:r>
          </a:p>
          <a:p>
            <a:pPr marL="756285" lvl="1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Nedsenket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tverrligger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756285" lvl="1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nb-NO" sz="2400" dirty="0">
                <a:solidFill>
                  <a:schemeClr val="accent1">
                    <a:lumMod val="75000"/>
                  </a:schemeClr>
                </a:solidFill>
                <a:cs typeface="Courier New"/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ourier New"/>
              </a:rPr>
              <a:t>*15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cs typeface="Courier New"/>
              </a:rPr>
              <a:t>minutter</a:t>
            </a:r>
            <a:endParaRPr sz="2400" dirty="0">
              <a:solidFill>
                <a:schemeClr val="accent1">
                  <a:lumMod val="75000"/>
                </a:schemeClr>
              </a:solidFill>
              <a:cs typeface="Courier New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99"/>
              </a:buClr>
            </a:pPr>
            <a:endParaRPr sz="18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47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10" dirty="0"/>
              <a:t>Regionens </a:t>
            </a:r>
            <a:r>
              <a:rPr spc="-5" dirty="0"/>
              <a:t>serier </a:t>
            </a:r>
            <a:r>
              <a:rPr dirty="0"/>
              <a:t>og </a:t>
            </a:r>
            <a:r>
              <a:rPr spc="-10" dirty="0"/>
              <a:t>turneringer </a:t>
            </a:r>
            <a:r>
              <a:rPr spc="-5" dirty="0"/>
              <a:t>sesongen  2017/18</a:t>
            </a:r>
          </a:p>
        </p:txBody>
      </p:sp>
      <p:sp>
        <p:nvSpPr>
          <p:cNvPr id="6" name="object 6"/>
          <p:cNvSpPr/>
          <p:nvPr/>
        </p:nvSpPr>
        <p:spPr>
          <a:xfrm>
            <a:off x="7434071" y="2990088"/>
            <a:ext cx="2171700" cy="2694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75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2668" y="67086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143">
            <a:solidFill>
              <a:srgbClr val="497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49150" y="558217"/>
            <a:ext cx="8195098" cy="777130"/>
          </a:xfrm>
          <a:prstGeom prst="rect">
            <a:avLst/>
          </a:prstGeom>
        </p:spPr>
        <p:txBody>
          <a:bodyPr vert="horz" wrap="square" lIns="0" tIns="28193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Påmelding </a:t>
            </a:r>
            <a:r>
              <a:rPr spc="-10" dirty="0" err="1"/>
              <a:t>til</a:t>
            </a:r>
            <a:r>
              <a:rPr dirty="0"/>
              <a:t> </a:t>
            </a:r>
            <a:r>
              <a:rPr spc="-5" dirty="0" err="1"/>
              <a:t>seriespill</a:t>
            </a:r>
            <a:r>
              <a:rPr lang="nb-NO" spc="-5" dirty="0"/>
              <a:t> 2017/2018</a:t>
            </a:r>
            <a:endParaRPr spc="-5" dirty="0"/>
          </a:p>
        </p:txBody>
      </p:sp>
      <p:sp>
        <p:nvSpPr>
          <p:cNvPr id="5" name="object 5"/>
          <p:cNvSpPr/>
          <p:nvPr/>
        </p:nvSpPr>
        <p:spPr>
          <a:xfrm>
            <a:off x="1385316" y="4082796"/>
            <a:ext cx="177165" cy="1097280"/>
          </a:xfrm>
          <a:custGeom>
            <a:avLst/>
            <a:gdLst/>
            <a:ahLst/>
            <a:cxnLst/>
            <a:rect l="l" t="t" r="r" b="b"/>
            <a:pathLst>
              <a:path w="177165" h="1097279">
                <a:moveTo>
                  <a:pt x="176784" y="1097279"/>
                </a:moveTo>
                <a:lnTo>
                  <a:pt x="0" y="1097279"/>
                </a:lnTo>
                <a:lnTo>
                  <a:pt x="0" y="0"/>
                </a:lnTo>
                <a:lnTo>
                  <a:pt x="0" y="1097279"/>
                </a:lnTo>
                <a:lnTo>
                  <a:pt x="176784" y="1097279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1600" y="4070604"/>
            <a:ext cx="1853564" cy="1123315"/>
          </a:xfrm>
          <a:custGeom>
            <a:avLst/>
            <a:gdLst/>
            <a:ahLst/>
            <a:cxnLst/>
            <a:rect l="l" t="t" r="r" b="b"/>
            <a:pathLst>
              <a:path w="1853564" h="1123314">
                <a:moveTo>
                  <a:pt x="196596" y="1123188"/>
                </a:moveTo>
                <a:lnTo>
                  <a:pt x="6096" y="1123188"/>
                </a:lnTo>
                <a:lnTo>
                  <a:pt x="0" y="1117092"/>
                </a:lnTo>
                <a:lnTo>
                  <a:pt x="0" y="4572"/>
                </a:lnTo>
                <a:lnTo>
                  <a:pt x="6096" y="0"/>
                </a:lnTo>
                <a:lnTo>
                  <a:pt x="1847088" y="0"/>
                </a:lnTo>
                <a:lnTo>
                  <a:pt x="1853184" y="4572"/>
                </a:lnTo>
                <a:lnTo>
                  <a:pt x="1853184" y="12191"/>
                </a:lnTo>
                <a:lnTo>
                  <a:pt x="13715" y="12191"/>
                </a:lnTo>
                <a:lnTo>
                  <a:pt x="13715" y="1109471"/>
                </a:lnTo>
                <a:lnTo>
                  <a:pt x="202692" y="1109472"/>
                </a:lnTo>
                <a:lnTo>
                  <a:pt x="202692" y="1117092"/>
                </a:lnTo>
                <a:lnTo>
                  <a:pt x="196596" y="1123188"/>
                </a:lnTo>
                <a:close/>
              </a:path>
              <a:path w="1853564" h="1123314">
                <a:moveTo>
                  <a:pt x="202692" y="1109471"/>
                </a:moveTo>
                <a:lnTo>
                  <a:pt x="190499" y="1109471"/>
                </a:lnTo>
                <a:lnTo>
                  <a:pt x="190499" y="188975"/>
                </a:lnTo>
                <a:lnTo>
                  <a:pt x="1839468" y="188975"/>
                </a:lnTo>
                <a:lnTo>
                  <a:pt x="1839468" y="12191"/>
                </a:lnTo>
                <a:lnTo>
                  <a:pt x="1853184" y="12192"/>
                </a:lnTo>
                <a:lnTo>
                  <a:pt x="1853184" y="188976"/>
                </a:lnTo>
                <a:lnTo>
                  <a:pt x="202692" y="188976"/>
                </a:lnTo>
                <a:lnTo>
                  <a:pt x="190500" y="201168"/>
                </a:lnTo>
                <a:lnTo>
                  <a:pt x="202692" y="201168"/>
                </a:lnTo>
                <a:lnTo>
                  <a:pt x="202692" y="1109471"/>
                </a:lnTo>
                <a:close/>
              </a:path>
              <a:path w="1853564" h="1123314">
                <a:moveTo>
                  <a:pt x="202692" y="201168"/>
                </a:moveTo>
                <a:lnTo>
                  <a:pt x="190500" y="201168"/>
                </a:lnTo>
                <a:lnTo>
                  <a:pt x="202692" y="188976"/>
                </a:lnTo>
                <a:lnTo>
                  <a:pt x="202692" y="201168"/>
                </a:lnTo>
                <a:close/>
              </a:path>
              <a:path w="1853564" h="1123314">
                <a:moveTo>
                  <a:pt x="1847088" y="201168"/>
                </a:moveTo>
                <a:lnTo>
                  <a:pt x="202692" y="201168"/>
                </a:lnTo>
                <a:lnTo>
                  <a:pt x="202692" y="188976"/>
                </a:lnTo>
                <a:lnTo>
                  <a:pt x="1853184" y="188976"/>
                </a:lnTo>
                <a:lnTo>
                  <a:pt x="1853184" y="196596"/>
                </a:lnTo>
                <a:lnTo>
                  <a:pt x="1847088" y="201168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5316" y="4083050"/>
            <a:ext cx="1826260" cy="176530"/>
          </a:xfrm>
          <a:custGeom>
            <a:avLst/>
            <a:gdLst/>
            <a:ahLst/>
            <a:cxnLst/>
            <a:rect l="l" t="t" r="r" b="b"/>
            <a:pathLst>
              <a:path w="1826260" h="176529">
                <a:moveTo>
                  <a:pt x="0" y="0"/>
                </a:moveTo>
                <a:lnTo>
                  <a:pt x="1825752" y="0"/>
                </a:lnTo>
                <a:lnTo>
                  <a:pt x="1825752" y="176529"/>
                </a:lnTo>
                <a:lnTo>
                  <a:pt x="0" y="176529"/>
                </a:lnTo>
                <a:lnTo>
                  <a:pt x="0" y="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85316" y="4259579"/>
            <a:ext cx="177165" cy="920750"/>
          </a:xfrm>
          <a:custGeom>
            <a:avLst/>
            <a:gdLst/>
            <a:ahLst/>
            <a:cxnLst/>
            <a:rect l="l" t="t" r="r" b="b"/>
            <a:pathLst>
              <a:path w="177165" h="920750">
                <a:moveTo>
                  <a:pt x="0" y="0"/>
                </a:moveTo>
                <a:lnTo>
                  <a:pt x="176784" y="0"/>
                </a:lnTo>
                <a:lnTo>
                  <a:pt x="176784" y="920750"/>
                </a:lnTo>
                <a:lnTo>
                  <a:pt x="0" y="920750"/>
                </a:lnTo>
                <a:lnTo>
                  <a:pt x="0" y="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1600" y="4070604"/>
            <a:ext cx="1853564" cy="1123315"/>
          </a:xfrm>
          <a:custGeom>
            <a:avLst/>
            <a:gdLst/>
            <a:ahLst/>
            <a:cxnLst/>
            <a:rect l="l" t="t" r="r" b="b"/>
            <a:pathLst>
              <a:path w="1853564" h="1123314">
                <a:moveTo>
                  <a:pt x="196596" y="1123188"/>
                </a:moveTo>
                <a:lnTo>
                  <a:pt x="6096" y="1123188"/>
                </a:lnTo>
                <a:lnTo>
                  <a:pt x="0" y="1117092"/>
                </a:lnTo>
                <a:lnTo>
                  <a:pt x="0" y="4572"/>
                </a:lnTo>
                <a:lnTo>
                  <a:pt x="6096" y="0"/>
                </a:lnTo>
                <a:lnTo>
                  <a:pt x="1847088" y="0"/>
                </a:lnTo>
                <a:lnTo>
                  <a:pt x="1853184" y="4572"/>
                </a:lnTo>
                <a:lnTo>
                  <a:pt x="1853184" y="12191"/>
                </a:lnTo>
                <a:lnTo>
                  <a:pt x="25907" y="12192"/>
                </a:lnTo>
                <a:lnTo>
                  <a:pt x="13716" y="24384"/>
                </a:lnTo>
                <a:lnTo>
                  <a:pt x="25907" y="24383"/>
                </a:lnTo>
                <a:lnTo>
                  <a:pt x="25907" y="1097280"/>
                </a:lnTo>
                <a:lnTo>
                  <a:pt x="13716" y="1097280"/>
                </a:lnTo>
                <a:lnTo>
                  <a:pt x="25907" y="1109472"/>
                </a:lnTo>
                <a:lnTo>
                  <a:pt x="202692" y="1109472"/>
                </a:lnTo>
                <a:lnTo>
                  <a:pt x="202692" y="1117092"/>
                </a:lnTo>
                <a:lnTo>
                  <a:pt x="196596" y="1123188"/>
                </a:lnTo>
                <a:close/>
              </a:path>
              <a:path w="1853564" h="1123314">
                <a:moveTo>
                  <a:pt x="25907" y="24383"/>
                </a:moveTo>
                <a:lnTo>
                  <a:pt x="13716" y="24384"/>
                </a:lnTo>
                <a:lnTo>
                  <a:pt x="25907" y="12192"/>
                </a:lnTo>
                <a:lnTo>
                  <a:pt x="25907" y="24383"/>
                </a:lnTo>
                <a:close/>
              </a:path>
              <a:path w="1853564" h="1123314">
                <a:moveTo>
                  <a:pt x="1827276" y="24383"/>
                </a:moveTo>
                <a:lnTo>
                  <a:pt x="25907" y="24383"/>
                </a:lnTo>
                <a:lnTo>
                  <a:pt x="25907" y="12192"/>
                </a:lnTo>
                <a:lnTo>
                  <a:pt x="1827276" y="12192"/>
                </a:lnTo>
                <a:lnTo>
                  <a:pt x="1827276" y="24383"/>
                </a:lnTo>
                <a:close/>
              </a:path>
              <a:path w="1853564" h="1123314">
                <a:moveTo>
                  <a:pt x="1827276" y="188976"/>
                </a:moveTo>
                <a:lnTo>
                  <a:pt x="1827276" y="12192"/>
                </a:lnTo>
                <a:lnTo>
                  <a:pt x="1839468" y="24384"/>
                </a:lnTo>
                <a:lnTo>
                  <a:pt x="1853184" y="24383"/>
                </a:lnTo>
                <a:lnTo>
                  <a:pt x="1853184" y="176783"/>
                </a:lnTo>
                <a:lnTo>
                  <a:pt x="1839468" y="176783"/>
                </a:lnTo>
                <a:lnTo>
                  <a:pt x="1827276" y="188976"/>
                </a:lnTo>
                <a:close/>
              </a:path>
              <a:path w="1853564" h="1123314">
                <a:moveTo>
                  <a:pt x="1853184" y="24383"/>
                </a:moveTo>
                <a:lnTo>
                  <a:pt x="1839468" y="24384"/>
                </a:lnTo>
                <a:lnTo>
                  <a:pt x="1827276" y="12192"/>
                </a:lnTo>
                <a:lnTo>
                  <a:pt x="1853184" y="12191"/>
                </a:lnTo>
                <a:lnTo>
                  <a:pt x="1853184" y="24383"/>
                </a:lnTo>
                <a:close/>
              </a:path>
              <a:path w="1853564" h="1123314">
                <a:moveTo>
                  <a:pt x="178307" y="1109472"/>
                </a:moveTo>
                <a:lnTo>
                  <a:pt x="178307" y="181356"/>
                </a:lnTo>
                <a:lnTo>
                  <a:pt x="182880" y="176783"/>
                </a:lnTo>
                <a:lnTo>
                  <a:pt x="1827276" y="176783"/>
                </a:lnTo>
                <a:lnTo>
                  <a:pt x="1827276" y="188976"/>
                </a:lnTo>
                <a:lnTo>
                  <a:pt x="202692" y="188976"/>
                </a:lnTo>
                <a:lnTo>
                  <a:pt x="190500" y="201168"/>
                </a:lnTo>
                <a:lnTo>
                  <a:pt x="202692" y="201168"/>
                </a:lnTo>
                <a:lnTo>
                  <a:pt x="202692" y="1097280"/>
                </a:lnTo>
                <a:lnTo>
                  <a:pt x="190500" y="1097280"/>
                </a:lnTo>
                <a:lnTo>
                  <a:pt x="178307" y="1109472"/>
                </a:lnTo>
                <a:close/>
              </a:path>
              <a:path w="1853564" h="1123314">
                <a:moveTo>
                  <a:pt x="1847088" y="201168"/>
                </a:moveTo>
                <a:lnTo>
                  <a:pt x="202692" y="201168"/>
                </a:lnTo>
                <a:lnTo>
                  <a:pt x="202692" y="188976"/>
                </a:lnTo>
                <a:lnTo>
                  <a:pt x="1827276" y="188976"/>
                </a:lnTo>
                <a:lnTo>
                  <a:pt x="1839468" y="176783"/>
                </a:lnTo>
                <a:lnTo>
                  <a:pt x="1853184" y="176783"/>
                </a:lnTo>
                <a:lnTo>
                  <a:pt x="1853184" y="196596"/>
                </a:lnTo>
                <a:lnTo>
                  <a:pt x="1847088" y="201168"/>
                </a:lnTo>
                <a:close/>
              </a:path>
              <a:path w="1853564" h="1123314">
                <a:moveTo>
                  <a:pt x="202692" y="201168"/>
                </a:moveTo>
                <a:lnTo>
                  <a:pt x="190500" y="201168"/>
                </a:lnTo>
                <a:lnTo>
                  <a:pt x="202692" y="188976"/>
                </a:lnTo>
                <a:lnTo>
                  <a:pt x="202692" y="201168"/>
                </a:lnTo>
                <a:close/>
              </a:path>
              <a:path w="1853564" h="1123314">
                <a:moveTo>
                  <a:pt x="25907" y="1109472"/>
                </a:moveTo>
                <a:lnTo>
                  <a:pt x="13716" y="1097280"/>
                </a:lnTo>
                <a:lnTo>
                  <a:pt x="25907" y="1097280"/>
                </a:lnTo>
                <a:lnTo>
                  <a:pt x="25907" y="1109472"/>
                </a:lnTo>
                <a:close/>
              </a:path>
              <a:path w="1853564" h="1123314">
                <a:moveTo>
                  <a:pt x="178307" y="1109472"/>
                </a:moveTo>
                <a:lnTo>
                  <a:pt x="25907" y="1109472"/>
                </a:lnTo>
                <a:lnTo>
                  <a:pt x="25907" y="1097280"/>
                </a:lnTo>
                <a:lnTo>
                  <a:pt x="178307" y="1097280"/>
                </a:lnTo>
                <a:lnTo>
                  <a:pt x="178307" y="1109472"/>
                </a:lnTo>
                <a:close/>
              </a:path>
              <a:path w="1853564" h="1123314">
                <a:moveTo>
                  <a:pt x="202692" y="1109472"/>
                </a:moveTo>
                <a:lnTo>
                  <a:pt x="178307" y="1109472"/>
                </a:lnTo>
                <a:lnTo>
                  <a:pt x="190500" y="1097280"/>
                </a:lnTo>
                <a:lnTo>
                  <a:pt x="202692" y="1097280"/>
                </a:lnTo>
                <a:lnTo>
                  <a:pt x="202692" y="1109472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83436" y="4265676"/>
            <a:ext cx="1649095" cy="89154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77470" marR="360680">
              <a:lnSpc>
                <a:spcPts val="2160"/>
              </a:lnSpc>
              <a:spcBef>
                <a:spcPts val="490"/>
              </a:spcBef>
            </a:pPr>
            <a:r>
              <a:rPr sz="2000" spc="-10" dirty="0">
                <a:latin typeface="Calibri"/>
                <a:cs typeface="Calibri"/>
              </a:rPr>
              <a:t>Nivå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egen  </a:t>
            </a:r>
            <a:r>
              <a:rPr sz="2000" spc="-10" dirty="0">
                <a:latin typeface="Calibri"/>
                <a:cs typeface="Calibri"/>
              </a:rPr>
              <a:t>årsklasse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83436" y="4265676"/>
            <a:ext cx="1648968" cy="891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48437" y="4328136"/>
            <a:ext cx="122809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Nivå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egen  </a:t>
            </a:r>
            <a:r>
              <a:rPr sz="2000" spc="-10" dirty="0">
                <a:latin typeface="Calibri"/>
                <a:cs typeface="Calibri"/>
              </a:rPr>
              <a:t>årsklasse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91027" y="3570732"/>
            <a:ext cx="337185" cy="337185"/>
          </a:xfrm>
          <a:custGeom>
            <a:avLst/>
            <a:gdLst/>
            <a:ahLst/>
            <a:cxnLst/>
            <a:rect l="l" t="t" r="r" b="b"/>
            <a:pathLst>
              <a:path w="337185" h="337185">
                <a:moveTo>
                  <a:pt x="330708" y="336803"/>
                </a:moveTo>
                <a:lnTo>
                  <a:pt x="7620" y="336803"/>
                </a:lnTo>
                <a:lnTo>
                  <a:pt x="3048" y="333755"/>
                </a:lnTo>
                <a:lnTo>
                  <a:pt x="0" y="324612"/>
                </a:lnTo>
                <a:lnTo>
                  <a:pt x="0" y="318515"/>
                </a:lnTo>
                <a:lnTo>
                  <a:pt x="4572" y="315467"/>
                </a:lnTo>
                <a:lnTo>
                  <a:pt x="315468" y="4571"/>
                </a:lnTo>
                <a:lnTo>
                  <a:pt x="318516" y="0"/>
                </a:lnTo>
                <a:lnTo>
                  <a:pt x="324612" y="0"/>
                </a:lnTo>
                <a:lnTo>
                  <a:pt x="333756" y="3047"/>
                </a:lnTo>
                <a:lnTo>
                  <a:pt x="336804" y="7619"/>
                </a:lnTo>
                <a:lnTo>
                  <a:pt x="336804" y="13715"/>
                </a:lnTo>
                <a:lnTo>
                  <a:pt x="310896" y="13715"/>
                </a:lnTo>
                <a:lnTo>
                  <a:pt x="310896" y="25908"/>
                </a:lnTo>
                <a:lnTo>
                  <a:pt x="25908" y="310895"/>
                </a:lnTo>
                <a:lnTo>
                  <a:pt x="13716" y="310895"/>
                </a:lnTo>
                <a:lnTo>
                  <a:pt x="16764" y="320040"/>
                </a:lnTo>
                <a:lnTo>
                  <a:pt x="13715" y="323088"/>
                </a:lnTo>
                <a:lnTo>
                  <a:pt x="17786" y="323108"/>
                </a:lnTo>
                <a:lnTo>
                  <a:pt x="21336" y="333755"/>
                </a:lnTo>
                <a:lnTo>
                  <a:pt x="333756" y="333755"/>
                </a:lnTo>
                <a:lnTo>
                  <a:pt x="330708" y="336803"/>
                </a:lnTo>
                <a:close/>
              </a:path>
              <a:path w="337185" h="337185">
                <a:moveTo>
                  <a:pt x="310896" y="25908"/>
                </a:moveTo>
                <a:lnTo>
                  <a:pt x="310896" y="13715"/>
                </a:lnTo>
                <a:lnTo>
                  <a:pt x="319604" y="17199"/>
                </a:lnTo>
                <a:lnTo>
                  <a:pt x="310896" y="25908"/>
                </a:lnTo>
                <a:close/>
              </a:path>
              <a:path w="337185" h="337185">
                <a:moveTo>
                  <a:pt x="336804" y="324612"/>
                </a:moveTo>
                <a:lnTo>
                  <a:pt x="324611" y="324612"/>
                </a:lnTo>
                <a:lnTo>
                  <a:pt x="324611" y="31959"/>
                </a:lnTo>
                <a:lnTo>
                  <a:pt x="333756" y="22859"/>
                </a:lnTo>
                <a:lnTo>
                  <a:pt x="324611" y="19202"/>
                </a:lnTo>
                <a:lnTo>
                  <a:pt x="324611" y="13716"/>
                </a:lnTo>
                <a:lnTo>
                  <a:pt x="310896" y="13715"/>
                </a:lnTo>
                <a:lnTo>
                  <a:pt x="336804" y="13715"/>
                </a:lnTo>
                <a:lnTo>
                  <a:pt x="323087" y="13716"/>
                </a:lnTo>
                <a:lnTo>
                  <a:pt x="319604" y="17199"/>
                </a:lnTo>
                <a:lnTo>
                  <a:pt x="336804" y="17199"/>
                </a:lnTo>
                <a:lnTo>
                  <a:pt x="336804" y="324612"/>
                </a:lnTo>
                <a:close/>
              </a:path>
              <a:path w="337185" h="337185">
                <a:moveTo>
                  <a:pt x="324611" y="31959"/>
                </a:moveTo>
                <a:lnTo>
                  <a:pt x="324611" y="19202"/>
                </a:lnTo>
                <a:lnTo>
                  <a:pt x="333756" y="22859"/>
                </a:lnTo>
                <a:lnTo>
                  <a:pt x="324611" y="31959"/>
                </a:lnTo>
                <a:close/>
              </a:path>
              <a:path w="337185" h="337185">
                <a:moveTo>
                  <a:pt x="16764" y="320040"/>
                </a:moveTo>
                <a:lnTo>
                  <a:pt x="13716" y="310895"/>
                </a:lnTo>
                <a:lnTo>
                  <a:pt x="25908" y="310895"/>
                </a:lnTo>
                <a:lnTo>
                  <a:pt x="16764" y="320040"/>
                </a:lnTo>
                <a:close/>
              </a:path>
              <a:path w="337185" h="337185">
                <a:moveTo>
                  <a:pt x="21336" y="333755"/>
                </a:moveTo>
                <a:lnTo>
                  <a:pt x="17786" y="323108"/>
                </a:lnTo>
                <a:lnTo>
                  <a:pt x="31966" y="323177"/>
                </a:lnTo>
                <a:lnTo>
                  <a:pt x="21336" y="333755"/>
                </a:lnTo>
                <a:close/>
              </a:path>
              <a:path w="337185" h="337185">
                <a:moveTo>
                  <a:pt x="333756" y="333755"/>
                </a:moveTo>
                <a:lnTo>
                  <a:pt x="21336" y="333755"/>
                </a:lnTo>
                <a:lnTo>
                  <a:pt x="31966" y="323177"/>
                </a:lnTo>
                <a:lnTo>
                  <a:pt x="324611" y="324612"/>
                </a:lnTo>
                <a:lnTo>
                  <a:pt x="336804" y="324612"/>
                </a:lnTo>
                <a:lnTo>
                  <a:pt x="336804" y="330707"/>
                </a:lnTo>
                <a:lnTo>
                  <a:pt x="333756" y="333755"/>
                </a:lnTo>
                <a:close/>
              </a:path>
            </a:pathLst>
          </a:custGeom>
          <a:solidFill>
            <a:srgbClr val="4B7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04744" y="358444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310896" y="310895"/>
                </a:moveTo>
                <a:lnTo>
                  <a:pt x="0" y="310895"/>
                </a:lnTo>
                <a:lnTo>
                  <a:pt x="310896" y="0"/>
                </a:lnTo>
                <a:lnTo>
                  <a:pt x="310896" y="310895"/>
                </a:lnTo>
                <a:close/>
              </a:path>
            </a:pathLst>
          </a:custGeom>
          <a:solidFill>
            <a:srgbClr val="4B7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1027" y="3570732"/>
            <a:ext cx="337185" cy="337185"/>
          </a:xfrm>
          <a:custGeom>
            <a:avLst/>
            <a:gdLst/>
            <a:ahLst/>
            <a:cxnLst/>
            <a:rect l="l" t="t" r="r" b="b"/>
            <a:pathLst>
              <a:path w="337185" h="337185">
                <a:moveTo>
                  <a:pt x="330708" y="336803"/>
                </a:moveTo>
                <a:lnTo>
                  <a:pt x="7620" y="336803"/>
                </a:lnTo>
                <a:lnTo>
                  <a:pt x="3048" y="333755"/>
                </a:lnTo>
                <a:lnTo>
                  <a:pt x="0" y="324611"/>
                </a:lnTo>
                <a:lnTo>
                  <a:pt x="0" y="318515"/>
                </a:lnTo>
                <a:lnTo>
                  <a:pt x="4572" y="315467"/>
                </a:lnTo>
                <a:lnTo>
                  <a:pt x="315468" y="4571"/>
                </a:lnTo>
                <a:lnTo>
                  <a:pt x="318516" y="0"/>
                </a:lnTo>
                <a:lnTo>
                  <a:pt x="324612" y="0"/>
                </a:lnTo>
                <a:lnTo>
                  <a:pt x="333756" y="3047"/>
                </a:lnTo>
                <a:lnTo>
                  <a:pt x="336804" y="7619"/>
                </a:lnTo>
                <a:lnTo>
                  <a:pt x="336804" y="13715"/>
                </a:lnTo>
                <a:lnTo>
                  <a:pt x="310896" y="13715"/>
                </a:lnTo>
                <a:lnTo>
                  <a:pt x="310896" y="45608"/>
                </a:lnTo>
                <a:lnTo>
                  <a:pt x="44308" y="310895"/>
                </a:lnTo>
                <a:lnTo>
                  <a:pt x="13716" y="310895"/>
                </a:lnTo>
                <a:lnTo>
                  <a:pt x="21336" y="333755"/>
                </a:lnTo>
                <a:lnTo>
                  <a:pt x="333756" y="333755"/>
                </a:lnTo>
                <a:lnTo>
                  <a:pt x="330708" y="336803"/>
                </a:lnTo>
                <a:close/>
              </a:path>
              <a:path w="337185" h="337185">
                <a:moveTo>
                  <a:pt x="310896" y="45608"/>
                </a:moveTo>
                <a:lnTo>
                  <a:pt x="310896" y="13715"/>
                </a:lnTo>
                <a:lnTo>
                  <a:pt x="333756" y="22859"/>
                </a:lnTo>
                <a:lnTo>
                  <a:pt x="310896" y="45608"/>
                </a:lnTo>
                <a:close/>
              </a:path>
              <a:path w="337185" h="337185">
                <a:moveTo>
                  <a:pt x="310896" y="324611"/>
                </a:moveTo>
                <a:lnTo>
                  <a:pt x="310896" y="45608"/>
                </a:lnTo>
                <a:lnTo>
                  <a:pt x="333756" y="22859"/>
                </a:lnTo>
                <a:lnTo>
                  <a:pt x="310896" y="13715"/>
                </a:lnTo>
                <a:lnTo>
                  <a:pt x="336804" y="13715"/>
                </a:lnTo>
                <a:lnTo>
                  <a:pt x="336804" y="310895"/>
                </a:lnTo>
                <a:lnTo>
                  <a:pt x="324612" y="310895"/>
                </a:lnTo>
                <a:lnTo>
                  <a:pt x="310896" y="324611"/>
                </a:lnTo>
                <a:close/>
              </a:path>
              <a:path w="337185" h="337185">
                <a:moveTo>
                  <a:pt x="21336" y="333755"/>
                </a:moveTo>
                <a:lnTo>
                  <a:pt x="13716" y="310895"/>
                </a:lnTo>
                <a:lnTo>
                  <a:pt x="44308" y="310895"/>
                </a:lnTo>
                <a:lnTo>
                  <a:pt x="21336" y="333755"/>
                </a:lnTo>
                <a:close/>
              </a:path>
              <a:path w="337185" h="337185">
                <a:moveTo>
                  <a:pt x="333756" y="333755"/>
                </a:moveTo>
                <a:lnTo>
                  <a:pt x="21336" y="333755"/>
                </a:lnTo>
                <a:lnTo>
                  <a:pt x="44308" y="310895"/>
                </a:lnTo>
                <a:lnTo>
                  <a:pt x="310896" y="310895"/>
                </a:lnTo>
                <a:lnTo>
                  <a:pt x="310896" y="324611"/>
                </a:lnTo>
                <a:lnTo>
                  <a:pt x="336804" y="324611"/>
                </a:lnTo>
                <a:lnTo>
                  <a:pt x="336804" y="330707"/>
                </a:lnTo>
                <a:lnTo>
                  <a:pt x="333756" y="333755"/>
                </a:lnTo>
                <a:close/>
              </a:path>
              <a:path w="337185" h="337185">
                <a:moveTo>
                  <a:pt x="336804" y="324611"/>
                </a:moveTo>
                <a:lnTo>
                  <a:pt x="310896" y="324611"/>
                </a:lnTo>
                <a:lnTo>
                  <a:pt x="324612" y="310895"/>
                </a:lnTo>
                <a:lnTo>
                  <a:pt x="336804" y="310895"/>
                </a:lnTo>
                <a:lnTo>
                  <a:pt x="336804" y="324611"/>
                </a:lnTo>
                <a:close/>
              </a:path>
            </a:pathLst>
          </a:custGeom>
          <a:solidFill>
            <a:srgbClr val="4B7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06140" y="3575304"/>
            <a:ext cx="177165" cy="1097280"/>
          </a:xfrm>
          <a:custGeom>
            <a:avLst/>
            <a:gdLst/>
            <a:ahLst/>
            <a:cxnLst/>
            <a:rect l="l" t="t" r="r" b="b"/>
            <a:pathLst>
              <a:path w="177164" h="1097279">
                <a:moveTo>
                  <a:pt x="176783" y="1097280"/>
                </a:moveTo>
                <a:lnTo>
                  <a:pt x="0" y="1097280"/>
                </a:lnTo>
                <a:lnTo>
                  <a:pt x="0" y="0"/>
                </a:lnTo>
                <a:lnTo>
                  <a:pt x="0" y="1097279"/>
                </a:lnTo>
                <a:lnTo>
                  <a:pt x="176783" y="1097280"/>
                </a:lnTo>
                <a:close/>
              </a:path>
            </a:pathLst>
          </a:custGeom>
          <a:solidFill>
            <a:srgbClr val="79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93947" y="3563111"/>
            <a:ext cx="1851660" cy="1123315"/>
          </a:xfrm>
          <a:custGeom>
            <a:avLst/>
            <a:gdLst/>
            <a:ahLst/>
            <a:cxnLst/>
            <a:rect l="l" t="t" r="r" b="b"/>
            <a:pathLst>
              <a:path w="1851660" h="1123314">
                <a:moveTo>
                  <a:pt x="196596" y="1123188"/>
                </a:moveTo>
                <a:lnTo>
                  <a:pt x="6096" y="1123188"/>
                </a:lnTo>
                <a:lnTo>
                  <a:pt x="0" y="1117092"/>
                </a:lnTo>
                <a:lnTo>
                  <a:pt x="0" y="6096"/>
                </a:lnTo>
                <a:lnTo>
                  <a:pt x="6096" y="0"/>
                </a:lnTo>
                <a:lnTo>
                  <a:pt x="1845564" y="0"/>
                </a:lnTo>
                <a:lnTo>
                  <a:pt x="1851660" y="6096"/>
                </a:lnTo>
                <a:lnTo>
                  <a:pt x="1851660" y="12192"/>
                </a:lnTo>
                <a:lnTo>
                  <a:pt x="12192" y="12192"/>
                </a:lnTo>
                <a:lnTo>
                  <a:pt x="12192" y="1109472"/>
                </a:lnTo>
                <a:lnTo>
                  <a:pt x="202692" y="1109472"/>
                </a:lnTo>
                <a:lnTo>
                  <a:pt x="202692" y="1117092"/>
                </a:lnTo>
                <a:lnTo>
                  <a:pt x="196596" y="1123188"/>
                </a:lnTo>
                <a:close/>
              </a:path>
              <a:path w="1851660" h="1123314">
                <a:moveTo>
                  <a:pt x="1845564" y="201168"/>
                </a:moveTo>
                <a:lnTo>
                  <a:pt x="202692" y="201168"/>
                </a:lnTo>
                <a:lnTo>
                  <a:pt x="202692" y="188976"/>
                </a:lnTo>
                <a:lnTo>
                  <a:pt x="1839468" y="188976"/>
                </a:lnTo>
                <a:lnTo>
                  <a:pt x="1839468" y="12192"/>
                </a:lnTo>
                <a:lnTo>
                  <a:pt x="1851660" y="12192"/>
                </a:lnTo>
                <a:lnTo>
                  <a:pt x="1851660" y="196596"/>
                </a:lnTo>
                <a:lnTo>
                  <a:pt x="1845564" y="201168"/>
                </a:lnTo>
                <a:close/>
              </a:path>
              <a:path w="1851660" h="1123314">
                <a:moveTo>
                  <a:pt x="188976" y="201168"/>
                </a:moveTo>
                <a:lnTo>
                  <a:pt x="202691" y="188976"/>
                </a:lnTo>
                <a:lnTo>
                  <a:pt x="188976" y="201168"/>
                </a:lnTo>
                <a:close/>
              </a:path>
              <a:path w="1851660" h="1123314">
                <a:moveTo>
                  <a:pt x="202692" y="1109472"/>
                </a:moveTo>
                <a:lnTo>
                  <a:pt x="188976" y="1109472"/>
                </a:lnTo>
                <a:lnTo>
                  <a:pt x="188976" y="201167"/>
                </a:lnTo>
                <a:lnTo>
                  <a:pt x="202692" y="188976"/>
                </a:lnTo>
                <a:lnTo>
                  <a:pt x="202692" y="1109472"/>
                </a:lnTo>
                <a:close/>
              </a:path>
            </a:pathLst>
          </a:custGeom>
          <a:solidFill>
            <a:srgbClr val="79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06140" y="3575050"/>
            <a:ext cx="1827530" cy="176530"/>
          </a:xfrm>
          <a:custGeom>
            <a:avLst/>
            <a:gdLst/>
            <a:ahLst/>
            <a:cxnLst/>
            <a:rect l="l" t="t" r="r" b="b"/>
            <a:pathLst>
              <a:path w="1827529" h="176529">
                <a:moveTo>
                  <a:pt x="0" y="0"/>
                </a:moveTo>
                <a:lnTo>
                  <a:pt x="1827276" y="0"/>
                </a:lnTo>
                <a:lnTo>
                  <a:pt x="1827276" y="176529"/>
                </a:lnTo>
                <a:lnTo>
                  <a:pt x="0" y="176529"/>
                </a:lnTo>
                <a:lnTo>
                  <a:pt x="0" y="0"/>
                </a:lnTo>
                <a:close/>
              </a:path>
            </a:pathLst>
          </a:custGeom>
          <a:solidFill>
            <a:srgbClr val="79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06140" y="3751579"/>
            <a:ext cx="177165" cy="920750"/>
          </a:xfrm>
          <a:custGeom>
            <a:avLst/>
            <a:gdLst/>
            <a:ahLst/>
            <a:cxnLst/>
            <a:rect l="l" t="t" r="r" b="b"/>
            <a:pathLst>
              <a:path w="177164" h="920750">
                <a:moveTo>
                  <a:pt x="0" y="0"/>
                </a:moveTo>
                <a:lnTo>
                  <a:pt x="176783" y="0"/>
                </a:lnTo>
                <a:lnTo>
                  <a:pt x="176783" y="920750"/>
                </a:lnTo>
                <a:lnTo>
                  <a:pt x="0" y="920750"/>
                </a:lnTo>
                <a:lnTo>
                  <a:pt x="0" y="0"/>
                </a:lnTo>
                <a:close/>
              </a:path>
            </a:pathLst>
          </a:custGeom>
          <a:solidFill>
            <a:srgbClr val="79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93947" y="3563111"/>
            <a:ext cx="1851660" cy="1123315"/>
          </a:xfrm>
          <a:custGeom>
            <a:avLst/>
            <a:gdLst/>
            <a:ahLst/>
            <a:cxnLst/>
            <a:rect l="l" t="t" r="r" b="b"/>
            <a:pathLst>
              <a:path w="1851660" h="1123314">
                <a:moveTo>
                  <a:pt x="196596" y="1123188"/>
                </a:moveTo>
                <a:lnTo>
                  <a:pt x="6096" y="1123188"/>
                </a:lnTo>
                <a:lnTo>
                  <a:pt x="0" y="1117092"/>
                </a:lnTo>
                <a:lnTo>
                  <a:pt x="0" y="6096"/>
                </a:lnTo>
                <a:lnTo>
                  <a:pt x="6096" y="0"/>
                </a:lnTo>
                <a:lnTo>
                  <a:pt x="1845564" y="0"/>
                </a:lnTo>
                <a:lnTo>
                  <a:pt x="1851660" y="6096"/>
                </a:lnTo>
                <a:lnTo>
                  <a:pt x="1851660" y="12191"/>
                </a:lnTo>
                <a:lnTo>
                  <a:pt x="25908" y="12192"/>
                </a:lnTo>
                <a:lnTo>
                  <a:pt x="12192" y="24384"/>
                </a:lnTo>
                <a:lnTo>
                  <a:pt x="25908" y="24383"/>
                </a:lnTo>
                <a:lnTo>
                  <a:pt x="25908" y="1097280"/>
                </a:lnTo>
                <a:lnTo>
                  <a:pt x="12192" y="1097280"/>
                </a:lnTo>
                <a:lnTo>
                  <a:pt x="25908" y="1109472"/>
                </a:lnTo>
                <a:lnTo>
                  <a:pt x="202692" y="1109472"/>
                </a:lnTo>
                <a:lnTo>
                  <a:pt x="202692" y="1117092"/>
                </a:lnTo>
                <a:lnTo>
                  <a:pt x="196596" y="1123188"/>
                </a:lnTo>
                <a:close/>
              </a:path>
              <a:path w="1851660" h="1123314">
                <a:moveTo>
                  <a:pt x="25908" y="24383"/>
                </a:moveTo>
                <a:lnTo>
                  <a:pt x="12192" y="24384"/>
                </a:lnTo>
                <a:lnTo>
                  <a:pt x="25908" y="12192"/>
                </a:lnTo>
                <a:lnTo>
                  <a:pt x="25908" y="24383"/>
                </a:lnTo>
                <a:close/>
              </a:path>
              <a:path w="1851660" h="1123314">
                <a:moveTo>
                  <a:pt x="1825752" y="24383"/>
                </a:moveTo>
                <a:lnTo>
                  <a:pt x="25908" y="24383"/>
                </a:lnTo>
                <a:lnTo>
                  <a:pt x="25908" y="12192"/>
                </a:lnTo>
                <a:lnTo>
                  <a:pt x="1825752" y="12192"/>
                </a:lnTo>
                <a:lnTo>
                  <a:pt x="1825752" y="24383"/>
                </a:lnTo>
                <a:close/>
              </a:path>
              <a:path w="1851660" h="1123314">
                <a:moveTo>
                  <a:pt x="1825752" y="188976"/>
                </a:moveTo>
                <a:lnTo>
                  <a:pt x="1825752" y="12192"/>
                </a:lnTo>
                <a:lnTo>
                  <a:pt x="1839468" y="24384"/>
                </a:lnTo>
                <a:lnTo>
                  <a:pt x="1851660" y="24383"/>
                </a:lnTo>
                <a:lnTo>
                  <a:pt x="1851660" y="176783"/>
                </a:lnTo>
                <a:lnTo>
                  <a:pt x="1839468" y="176783"/>
                </a:lnTo>
                <a:lnTo>
                  <a:pt x="1825752" y="188976"/>
                </a:lnTo>
                <a:close/>
              </a:path>
              <a:path w="1851660" h="1123314">
                <a:moveTo>
                  <a:pt x="1851660" y="24383"/>
                </a:moveTo>
                <a:lnTo>
                  <a:pt x="1839468" y="24384"/>
                </a:lnTo>
                <a:lnTo>
                  <a:pt x="1825752" y="12192"/>
                </a:lnTo>
                <a:lnTo>
                  <a:pt x="1851660" y="12191"/>
                </a:lnTo>
                <a:lnTo>
                  <a:pt x="1851660" y="24383"/>
                </a:lnTo>
                <a:close/>
              </a:path>
              <a:path w="1851660" h="1123314">
                <a:moveTo>
                  <a:pt x="176784" y="1109472"/>
                </a:moveTo>
                <a:lnTo>
                  <a:pt x="176784" y="182879"/>
                </a:lnTo>
                <a:lnTo>
                  <a:pt x="182880" y="176783"/>
                </a:lnTo>
                <a:lnTo>
                  <a:pt x="1825752" y="176783"/>
                </a:lnTo>
                <a:lnTo>
                  <a:pt x="1825752" y="188976"/>
                </a:lnTo>
                <a:lnTo>
                  <a:pt x="202692" y="188976"/>
                </a:lnTo>
                <a:lnTo>
                  <a:pt x="188976" y="201168"/>
                </a:lnTo>
                <a:lnTo>
                  <a:pt x="202692" y="201168"/>
                </a:lnTo>
                <a:lnTo>
                  <a:pt x="202692" y="1097280"/>
                </a:lnTo>
                <a:lnTo>
                  <a:pt x="188976" y="1097280"/>
                </a:lnTo>
                <a:lnTo>
                  <a:pt x="176784" y="1109472"/>
                </a:lnTo>
                <a:close/>
              </a:path>
              <a:path w="1851660" h="1123314">
                <a:moveTo>
                  <a:pt x="1845564" y="201168"/>
                </a:moveTo>
                <a:lnTo>
                  <a:pt x="202692" y="201168"/>
                </a:lnTo>
                <a:lnTo>
                  <a:pt x="202692" y="188976"/>
                </a:lnTo>
                <a:lnTo>
                  <a:pt x="1825752" y="188976"/>
                </a:lnTo>
                <a:lnTo>
                  <a:pt x="1839468" y="176783"/>
                </a:lnTo>
                <a:lnTo>
                  <a:pt x="1851660" y="176783"/>
                </a:lnTo>
                <a:lnTo>
                  <a:pt x="1851660" y="196596"/>
                </a:lnTo>
                <a:lnTo>
                  <a:pt x="1845564" y="201168"/>
                </a:lnTo>
                <a:close/>
              </a:path>
              <a:path w="1851660" h="1123314">
                <a:moveTo>
                  <a:pt x="202692" y="201168"/>
                </a:moveTo>
                <a:lnTo>
                  <a:pt x="188976" y="201168"/>
                </a:lnTo>
                <a:lnTo>
                  <a:pt x="202692" y="188976"/>
                </a:lnTo>
                <a:lnTo>
                  <a:pt x="202692" y="201168"/>
                </a:lnTo>
                <a:close/>
              </a:path>
              <a:path w="1851660" h="1123314">
                <a:moveTo>
                  <a:pt x="25908" y="1109472"/>
                </a:moveTo>
                <a:lnTo>
                  <a:pt x="12192" y="1097280"/>
                </a:lnTo>
                <a:lnTo>
                  <a:pt x="25908" y="1097280"/>
                </a:lnTo>
                <a:lnTo>
                  <a:pt x="25908" y="1109472"/>
                </a:lnTo>
                <a:close/>
              </a:path>
              <a:path w="1851660" h="1123314">
                <a:moveTo>
                  <a:pt x="176784" y="1109472"/>
                </a:moveTo>
                <a:lnTo>
                  <a:pt x="25908" y="1109472"/>
                </a:lnTo>
                <a:lnTo>
                  <a:pt x="25908" y="1097280"/>
                </a:lnTo>
                <a:lnTo>
                  <a:pt x="176784" y="1097280"/>
                </a:lnTo>
                <a:lnTo>
                  <a:pt x="176784" y="1109472"/>
                </a:lnTo>
                <a:close/>
              </a:path>
              <a:path w="1851660" h="1123314">
                <a:moveTo>
                  <a:pt x="202692" y="1109472"/>
                </a:moveTo>
                <a:lnTo>
                  <a:pt x="176784" y="1109472"/>
                </a:lnTo>
                <a:lnTo>
                  <a:pt x="188976" y="1097280"/>
                </a:lnTo>
                <a:lnTo>
                  <a:pt x="202692" y="1097280"/>
                </a:lnTo>
                <a:lnTo>
                  <a:pt x="202692" y="1109472"/>
                </a:lnTo>
                <a:close/>
              </a:path>
            </a:pathLst>
          </a:custGeom>
          <a:solidFill>
            <a:srgbClr val="79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607308" y="3764279"/>
            <a:ext cx="1649095" cy="93916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76200" marR="363220">
              <a:lnSpc>
                <a:spcPts val="2160"/>
              </a:lnSpc>
              <a:spcBef>
                <a:spcPts val="505"/>
              </a:spcBef>
            </a:pPr>
            <a:r>
              <a:rPr sz="2000" spc="-10" dirty="0">
                <a:latin typeface="Calibri"/>
                <a:cs typeface="Calibri"/>
              </a:rPr>
              <a:t>Nivå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egen  </a:t>
            </a:r>
            <a:r>
              <a:rPr sz="2000" spc="-10" dirty="0">
                <a:latin typeface="Calibri"/>
                <a:cs typeface="Calibri"/>
              </a:rPr>
              <a:t>årsklasse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07308" y="3764279"/>
            <a:ext cx="1648967" cy="938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670832" y="3828316"/>
            <a:ext cx="122809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Nivå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egen  </a:t>
            </a:r>
            <a:r>
              <a:rPr sz="2000" spc="-10" dirty="0">
                <a:latin typeface="Calibri"/>
                <a:cs typeface="Calibri"/>
              </a:rPr>
              <a:t>årsklasse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93564" y="3080004"/>
            <a:ext cx="338455" cy="337185"/>
          </a:xfrm>
          <a:custGeom>
            <a:avLst/>
            <a:gdLst/>
            <a:ahLst/>
            <a:cxnLst/>
            <a:rect l="l" t="t" r="r" b="b"/>
            <a:pathLst>
              <a:path w="338454" h="337185">
                <a:moveTo>
                  <a:pt x="332231" y="336803"/>
                </a:moveTo>
                <a:lnTo>
                  <a:pt x="9143" y="336803"/>
                </a:lnTo>
                <a:lnTo>
                  <a:pt x="4571" y="333755"/>
                </a:lnTo>
                <a:lnTo>
                  <a:pt x="1523" y="329183"/>
                </a:lnTo>
                <a:lnTo>
                  <a:pt x="0" y="324611"/>
                </a:lnTo>
                <a:lnTo>
                  <a:pt x="1523" y="318515"/>
                </a:lnTo>
                <a:lnTo>
                  <a:pt x="320039" y="0"/>
                </a:lnTo>
                <a:lnTo>
                  <a:pt x="324611" y="0"/>
                </a:lnTo>
                <a:lnTo>
                  <a:pt x="329183" y="1523"/>
                </a:lnTo>
                <a:lnTo>
                  <a:pt x="335279" y="3047"/>
                </a:lnTo>
                <a:lnTo>
                  <a:pt x="338327" y="7619"/>
                </a:lnTo>
                <a:lnTo>
                  <a:pt x="338327" y="13715"/>
                </a:lnTo>
                <a:lnTo>
                  <a:pt x="323088" y="13715"/>
                </a:lnTo>
                <a:lnTo>
                  <a:pt x="312419" y="13715"/>
                </a:lnTo>
                <a:lnTo>
                  <a:pt x="312419" y="24384"/>
                </a:lnTo>
                <a:lnTo>
                  <a:pt x="25908" y="310895"/>
                </a:lnTo>
                <a:lnTo>
                  <a:pt x="13715" y="310895"/>
                </a:lnTo>
                <a:lnTo>
                  <a:pt x="17199" y="319604"/>
                </a:lnTo>
                <a:lnTo>
                  <a:pt x="13716" y="323087"/>
                </a:lnTo>
                <a:lnTo>
                  <a:pt x="18602" y="323111"/>
                </a:lnTo>
                <a:lnTo>
                  <a:pt x="22859" y="333755"/>
                </a:lnTo>
                <a:lnTo>
                  <a:pt x="335279" y="333755"/>
                </a:lnTo>
                <a:lnTo>
                  <a:pt x="332231" y="336803"/>
                </a:lnTo>
                <a:close/>
              </a:path>
              <a:path w="338454" h="337185">
                <a:moveTo>
                  <a:pt x="338327" y="324611"/>
                </a:moveTo>
                <a:lnTo>
                  <a:pt x="324612" y="324611"/>
                </a:lnTo>
                <a:lnTo>
                  <a:pt x="324612" y="30524"/>
                </a:lnTo>
                <a:lnTo>
                  <a:pt x="333755" y="21335"/>
                </a:lnTo>
                <a:lnTo>
                  <a:pt x="324612" y="18070"/>
                </a:lnTo>
                <a:lnTo>
                  <a:pt x="324612" y="13715"/>
                </a:lnTo>
                <a:lnTo>
                  <a:pt x="338327" y="13715"/>
                </a:lnTo>
                <a:lnTo>
                  <a:pt x="338327" y="324611"/>
                </a:lnTo>
                <a:close/>
              </a:path>
              <a:path w="338454" h="337185">
                <a:moveTo>
                  <a:pt x="312419" y="24384"/>
                </a:moveTo>
                <a:lnTo>
                  <a:pt x="312419" y="13715"/>
                </a:lnTo>
                <a:lnTo>
                  <a:pt x="320280" y="16523"/>
                </a:lnTo>
                <a:lnTo>
                  <a:pt x="312419" y="24384"/>
                </a:lnTo>
                <a:close/>
              </a:path>
              <a:path w="338454" h="337185">
                <a:moveTo>
                  <a:pt x="320280" y="16523"/>
                </a:moveTo>
                <a:lnTo>
                  <a:pt x="312419" y="13715"/>
                </a:lnTo>
                <a:lnTo>
                  <a:pt x="323088" y="13715"/>
                </a:lnTo>
                <a:lnTo>
                  <a:pt x="320280" y="16523"/>
                </a:lnTo>
                <a:close/>
              </a:path>
              <a:path w="338454" h="337185">
                <a:moveTo>
                  <a:pt x="324612" y="30524"/>
                </a:moveTo>
                <a:lnTo>
                  <a:pt x="324612" y="18070"/>
                </a:lnTo>
                <a:lnTo>
                  <a:pt x="333755" y="21335"/>
                </a:lnTo>
                <a:lnTo>
                  <a:pt x="324612" y="30524"/>
                </a:lnTo>
                <a:close/>
              </a:path>
              <a:path w="338454" h="337185">
                <a:moveTo>
                  <a:pt x="17199" y="319604"/>
                </a:moveTo>
                <a:lnTo>
                  <a:pt x="13715" y="310895"/>
                </a:lnTo>
                <a:lnTo>
                  <a:pt x="25908" y="310895"/>
                </a:lnTo>
                <a:lnTo>
                  <a:pt x="17199" y="319604"/>
                </a:lnTo>
                <a:close/>
              </a:path>
              <a:path w="338454" h="337185">
                <a:moveTo>
                  <a:pt x="22859" y="333755"/>
                </a:moveTo>
                <a:lnTo>
                  <a:pt x="18602" y="323111"/>
                </a:lnTo>
                <a:lnTo>
                  <a:pt x="33380" y="323184"/>
                </a:lnTo>
                <a:lnTo>
                  <a:pt x="22859" y="333755"/>
                </a:lnTo>
                <a:close/>
              </a:path>
              <a:path w="338454" h="337185">
                <a:moveTo>
                  <a:pt x="335279" y="333755"/>
                </a:moveTo>
                <a:lnTo>
                  <a:pt x="22859" y="333755"/>
                </a:lnTo>
                <a:lnTo>
                  <a:pt x="33380" y="323184"/>
                </a:lnTo>
                <a:lnTo>
                  <a:pt x="338327" y="324611"/>
                </a:lnTo>
                <a:lnTo>
                  <a:pt x="338327" y="330707"/>
                </a:lnTo>
                <a:lnTo>
                  <a:pt x="335279" y="333755"/>
                </a:lnTo>
                <a:close/>
              </a:path>
            </a:pathLst>
          </a:custGeom>
          <a:solidFill>
            <a:srgbClr val="A5B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07279" y="3093720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310895" y="310895"/>
                </a:moveTo>
                <a:lnTo>
                  <a:pt x="0" y="310895"/>
                </a:lnTo>
                <a:lnTo>
                  <a:pt x="310895" y="0"/>
                </a:lnTo>
                <a:lnTo>
                  <a:pt x="310895" y="310895"/>
                </a:lnTo>
                <a:close/>
              </a:path>
            </a:pathLst>
          </a:custGeom>
          <a:solidFill>
            <a:srgbClr val="A5B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93564" y="3080004"/>
            <a:ext cx="338455" cy="337185"/>
          </a:xfrm>
          <a:custGeom>
            <a:avLst/>
            <a:gdLst/>
            <a:ahLst/>
            <a:cxnLst/>
            <a:rect l="l" t="t" r="r" b="b"/>
            <a:pathLst>
              <a:path w="338454" h="337185">
                <a:moveTo>
                  <a:pt x="332231" y="336803"/>
                </a:moveTo>
                <a:lnTo>
                  <a:pt x="9143" y="336803"/>
                </a:lnTo>
                <a:lnTo>
                  <a:pt x="4571" y="333755"/>
                </a:lnTo>
                <a:lnTo>
                  <a:pt x="1523" y="329183"/>
                </a:lnTo>
                <a:lnTo>
                  <a:pt x="0" y="324611"/>
                </a:lnTo>
                <a:lnTo>
                  <a:pt x="1523" y="318515"/>
                </a:lnTo>
                <a:lnTo>
                  <a:pt x="320039" y="0"/>
                </a:lnTo>
                <a:lnTo>
                  <a:pt x="324611" y="0"/>
                </a:lnTo>
                <a:lnTo>
                  <a:pt x="329183" y="1523"/>
                </a:lnTo>
                <a:lnTo>
                  <a:pt x="335279" y="3047"/>
                </a:lnTo>
                <a:lnTo>
                  <a:pt x="338327" y="7619"/>
                </a:lnTo>
                <a:lnTo>
                  <a:pt x="338327" y="13715"/>
                </a:lnTo>
                <a:lnTo>
                  <a:pt x="312419" y="13715"/>
                </a:lnTo>
                <a:lnTo>
                  <a:pt x="312419" y="42776"/>
                </a:lnTo>
                <a:lnTo>
                  <a:pt x="45608" y="310895"/>
                </a:lnTo>
                <a:lnTo>
                  <a:pt x="13715" y="310895"/>
                </a:lnTo>
                <a:lnTo>
                  <a:pt x="22859" y="333755"/>
                </a:lnTo>
                <a:lnTo>
                  <a:pt x="335279" y="333755"/>
                </a:lnTo>
                <a:lnTo>
                  <a:pt x="332231" y="336803"/>
                </a:lnTo>
                <a:close/>
              </a:path>
              <a:path w="338454" h="337185">
                <a:moveTo>
                  <a:pt x="312419" y="42776"/>
                </a:moveTo>
                <a:lnTo>
                  <a:pt x="312419" y="13715"/>
                </a:lnTo>
                <a:lnTo>
                  <a:pt x="333755" y="21335"/>
                </a:lnTo>
                <a:lnTo>
                  <a:pt x="312419" y="42776"/>
                </a:lnTo>
                <a:close/>
              </a:path>
              <a:path w="338454" h="337185">
                <a:moveTo>
                  <a:pt x="312419" y="324611"/>
                </a:moveTo>
                <a:lnTo>
                  <a:pt x="312419" y="42776"/>
                </a:lnTo>
                <a:lnTo>
                  <a:pt x="333755" y="21335"/>
                </a:lnTo>
                <a:lnTo>
                  <a:pt x="312419" y="13715"/>
                </a:lnTo>
                <a:lnTo>
                  <a:pt x="338327" y="13715"/>
                </a:lnTo>
                <a:lnTo>
                  <a:pt x="338327" y="310895"/>
                </a:lnTo>
                <a:lnTo>
                  <a:pt x="324611" y="310895"/>
                </a:lnTo>
                <a:lnTo>
                  <a:pt x="312419" y="324611"/>
                </a:lnTo>
                <a:close/>
              </a:path>
              <a:path w="338454" h="337185">
                <a:moveTo>
                  <a:pt x="22859" y="333755"/>
                </a:moveTo>
                <a:lnTo>
                  <a:pt x="13715" y="310895"/>
                </a:lnTo>
                <a:lnTo>
                  <a:pt x="45608" y="310895"/>
                </a:lnTo>
                <a:lnTo>
                  <a:pt x="22859" y="333755"/>
                </a:lnTo>
                <a:close/>
              </a:path>
              <a:path w="338454" h="337185">
                <a:moveTo>
                  <a:pt x="335279" y="333755"/>
                </a:moveTo>
                <a:lnTo>
                  <a:pt x="22859" y="333755"/>
                </a:lnTo>
                <a:lnTo>
                  <a:pt x="45608" y="310895"/>
                </a:lnTo>
                <a:lnTo>
                  <a:pt x="312419" y="310895"/>
                </a:lnTo>
                <a:lnTo>
                  <a:pt x="312419" y="324611"/>
                </a:lnTo>
                <a:lnTo>
                  <a:pt x="338327" y="324611"/>
                </a:lnTo>
                <a:lnTo>
                  <a:pt x="338327" y="330707"/>
                </a:lnTo>
                <a:lnTo>
                  <a:pt x="335279" y="333755"/>
                </a:lnTo>
                <a:close/>
              </a:path>
              <a:path w="338454" h="337185">
                <a:moveTo>
                  <a:pt x="338327" y="324611"/>
                </a:moveTo>
                <a:lnTo>
                  <a:pt x="312419" y="324611"/>
                </a:lnTo>
                <a:lnTo>
                  <a:pt x="324611" y="310895"/>
                </a:lnTo>
                <a:lnTo>
                  <a:pt x="338327" y="310895"/>
                </a:lnTo>
                <a:lnTo>
                  <a:pt x="338327" y="324611"/>
                </a:lnTo>
                <a:close/>
              </a:path>
            </a:pathLst>
          </a:custGeom>
          <a:solidFill>
            <a:srgbClr val="A5B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39155" y="3121152"/>
            <a:ext cx="177165" cy="1097280"/>
          </a:xfrm>
          <a:custGeom>
            <a:avLst/>
            <a:gdLst/>
            <a:ahLst/>
            <a:cxnLst/>
            <a:rect l="l" t="t" r="r" b="b"/>
            <a:pathLst>
              <a:path w="177164" h="1097279">
                <a:moveTo>
                  <a:pt x="176784" y="1097279"/>
                </a:moveTo>
                <a:lnTo>
                  <a:pt x="0" y="1097279"/>
                </a:lnTo>
                <a:lnTo>
                  <a:pt x="0" y="0"/>
                </a:lnTo>
                <a:lnTo>
                  <a:pt x="0" y="1097279"/>
                </a:lnTo>
                <a:lnTo>
                  <a:pt x="176784" y="1097279"/>
                </a:lnTo>
                <a:close/>
              </a:path>
            </a:pathLst>
          </a:custGeom>
          <a:solidFill>
            <a:srgbClr val="A5B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26964" y="3107436"/>
            <a:ext cx="1851660" cy="1123315"/>
          </a:xfrm>
          <a:custGeom>
            <a:avLst/>
            <a:gdLst/>
            <a:ahLst/>
            <a:cxnLst/>
            <a:rect l="l" t="t" r="r" b="b"/>
            <a:pathLst>
              <a:path w="1851659" h="1123314">
                <a:moveTo>
                  <a:pt x="196596" y="1123188"/>
                </a:moveTo>
                <a:lnTo>
                  <a:pt x="6096" y="1123188"/>
                </a:lnTo>
                <a:lnTo>
                  <a:pt x="0" y="1118616"/>
                </a:lnTo>
                <a:lnTo>
                  <a:pt x="0" y="6096"/>
                </a:lnTo>
                <a:lnTo>
                  <a:pt x="6096" y="0"/>
                </a:lnTo>
                <a:lnTo>
                  <a:pt x="1845564" y="0"/>
                </a:lnTo>
                <a:lnTo>
                  <a:pt x="1851660" y="6096"/>
                </a:lnTo>
                <a:lnTo>
                  <a:pt x="1851660" y="13716"/>
                </a:lnTo>
                <a:lnTo>
                  <a:pt x="12192" y="13716"/>
                </a:lnTo>
                <a:lnTo>
                  <a:pt x="12192" y="1110996"/>
                </a:lnTo>
                <a:lnTo>
                  <a:pt x="202692" y="1110996"/>
                </a:lnTo>
                <a:lnTo>
                  <a:pt x="202692" y="1118616"/>
                </a:lnTo>
                <a:lnTo>
                  <a:pt x="196596" y="1123188"/>
                </a:lnTo>
                <a:close/>
              </a:path>
              <a:path w="1851659" h="1123314">
                <a:moveTo>
                  <a:pt x="1845564" y="202692"/>
                </a:moveTo>
                <a:lnTo>
                  <a:pt x="202692" y="202692"/>
                </a:lnTo>
                <a:lnTo>
                  <a:pt x="202692" y="190500"/>
                </a:lnTo>
                <a:lnTo>
                  <a:pt x="1839468" y="190500"/>
                </a:lnTo>
                <a:lnTo>
                  <a:pt x="1839468" y="13716"/>
                </a:lnTo>
                <a:lnTo>
                  <a:pt x="1851660" y="13716"/>
                </a:lnTo>
                <a:lnTo>
                  <a:pt x="1851660" y="196596"/>
                </a:lnTo>
                <a:lnTo>
                  <a:pt x="1845564" y="202692"/>
                </a:lnTo>
                <a:close/>
              </a:path>
              <a:path w="1851659" h="1123314">
                <a:moveTo>
                  <a:pt x="188976" y="202692"/>
                </a:moveTo>
                <a:lnTo>
                  <a:pt x="202691" y="190500"/>
                </a:lnTo>
                <a:lnTo>
                  <a:pt x="188976" y="202692"/>
                </a:lnTo>
                <a:close/>
              </a:path>
              <a:path w="1851659" h="1123314">
                <a:moveTo>
                  <a:pt x="202692" y="1110996"/>
                </a:moveTo>
                <a:lnTo>
                  <a:pt x="188976" y="1110996"/>
                </a:lnTo>
                <a:lnTo>
                  <a:pt x="188976" y="202691"/>
                </a:lnTo>
                <a:lnTo>
                  <a:pt x="202692" y="190500"/>
                </a:lnTo>
                <a:lnTo>
                  <a:pt x="202692" y="1110996"/>
                </a:lnTo>
                <a:close/>
              </a:path>
            </a:pathLst>
          </a:custGeom>
          <a:solidFill>
            <a:srgbClr val="A5B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39155" y="3121660"/>
            <a:ext cx="1827530" cy="176530"/>
          </a:xfrm>
          <a:custGeom>
            <a:avLst/>
            <a:gdLst/>
            <a:ahLst/>
            <a:cxnLst/>
            <a:rect l="l" t="t" r="r" b="b"/>
            <a:pathLst>
              <a:path w="1827529" h="176529">
                <a:moveTo>
                  <a:pt x="0" y="0"/>
                </a:moveTo>
                <a:lnTo>
                  <a:pt x="1827276" y="0"/>
                </a:lnTo>
                <a:lnTo>
                  <a:pt x="1827276" y="176529"/>
                </a:lnTo>
                <a:lnTo>
                  <a:pt x="0" y="176529"/>
                </a:lnTo>
                <a:lnTo>
                  <a:pt x="0" y="0"/>
                </a:lnTo>
                <a:close/>
              </a:path>
            </a:pathLst>
          </a:custGeom>
          <a:solidFill>
            <a:srgbClr val="A5B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39155" y="3298190"/>
            <a:ext cx="177165" cy="920750"/>
          </a:xfrm>
          <a:custGeom>
            <a:avLst/>
            <a:gdLst/>
            <a:ahLst/>
            <a:cxnLst/>
            <a:rect l="l" t="t" r="r" b="b"/>
            <a:pathLst>
              <a:path w="177164" h="920750">
                <a:moveTo>
                  <a:pt x="0" y="0"/>
                </a:moveTo>
                <a:lnTo>
                  <a:pt x="176784" y="0"/>
                </a:lnTo>
                <a:lnTo>
                  <a:pt x="176784" y="920750"/>
                </a:lnTo>
                <a:lnTo>
                  <a:pt x="0" y="920750"/>
                </a:lnTo>
                <a:lnTo>
                  <a:pt x="0" y="0"/>
                </a:lnTo>
                <a:close/>
              </a:path>
            </a:pathLst>
          </a:custGeom>
          <a:solidFill>
            <a:srgbClr val="A5B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26964" y="3107436"/>
            <a:ext cx="1851660" cy="1123315"/>
          </a:xfrm>
          <a:custGeom>
            <a:avLst/>
            <a:gdLst/>
            <a:ahLst/>
            <a:cxnLst/>
            <a:rect l="l" t="t" r="r" b="b"/>
            <a:pathLst>
              <a:path w="1851659" h="1123314">
                <a:moveTo>
                  <a:pt x="196596" y="1123188"/>
                </a:moveTo>
                <a:lnTo>
                  <a:pt x="6096" y="1123188"/>
                </a:lnTo>
                <a:lnTo>
                  <a:pt x="0" y="1118616"/>
                </a:lnTo>
                <a:lnTo>
                  <a:pt x="0" y="6096"/>
                </a:lnTo>
                <a:lnTo>
                  <a:pt x="6096" y="0"/>
                </a:lnTo>
                <a:lnTo>
                  <a:pt x="1845564" y="0"/>
                </a:lnTo>
                <a:lnTo>
                  <a:pt x="1851660" y="6096"/>
                </a:lnTo>
                <a:lnTo>
                  <a:pt x="1851660" y="13716"/>
                </a:lnTo>
                <a:lnTo>
                  <a:pt x="25908" y="13716"/>
                </a:lnTo>
                <a:lnTo>
                  <a:pt x="12192" y="25908"/>
                </a:lnTo>
                <a:lnTo>
                  <a:pt x="25908" y="25907"/>
                </a:lnTo>
                <a:lnTo>
                  <a:pt x="25908" y="1098803"/>
                </a:lnTo>
                <a:lnTo>
                  <a:pt x="12192" y="1098804"/>
                </a:lnTo>
                <a:lnTo>
                  <a:pt x="25908" y="1110996"/>
                </a:lnTo>
                <a:lnTo>
                  <a:pt x="202692" y="1110996"/>
                </a:lnTo>
                <a:lnTo>
                  <a:pt x="202692" y="1118616"/>
                </a:lnTo>
                <a:lnTo>
                  <a:pt x="196596" y="1123188"/>
                </a:lnTo>
                <a:close/>
              </a:path>
              <a:path w="1851659" h="1123314">
                <a:moveTo>
                  <a:pt x="25908" y="25907"/>
                </a:moveTo>
                <a:lnTo>
                  <a:pt x="12192" y="25908"/>
                </a:lnTo>
                <a:lnTo>
                  <a:pt x="25908" y="13716"/>
                </a:lnTo>
                <a:lnTo>
                  <a:pt x="25908" y="25907"/>
                </a:lnTo>
                <a:close/>
              </a:path>
              <a:path w="1851659" h="1123314">
                <a:moveTo>
                  <a:pt x="1827276" y="25907"/>
                </a:moveTo>
                <a:lnTo>
                  <a:pt x="25908" y="25907"/>
                </a:lnTo>
                <a:lnTo>
                  <a:pt x="25908" y="13716"/>
                </a:lnTo>
                <a:lnTo>
                  <a:pt x="1827276" y="13716"/>
                </a:lnTo>
                <a:lnTo>
                  <a:pt x="1827276" y="25907"/>
                </a:lnTo>
                <a:close/>
              </a:path>
              <a:path w="1851659" h="1123314">
                <a:moveTo>
                  <a:pt x="1827276" y="190500"/>
                </a:moveTo>
                <a:lnTo>
                  <a:pt x="1827276" y="13716"/>
                </a:lnTo>
                <a:lnTo>
                  <a:pt x="1839468" y="25908"/>
                </a:lnTo>
                <a:lnTo>
                  <a:pt x="1851660" y="25907"/>
                </a:lnTo>
                <a:lnTo>
                  <a:pt x="1851660" y="176783"/>
                </a:lnTo>
                <a:lnTo>
                  <a:pt x="1839468" y="176783"/>
                </a:lnTo>
                <a:lnTo>
                  <a:pt x="1827276" y="190500"/>
                </a:lnTo>
                <a:close/>
              </a:path>
              <a:path w="1851659" h="1123314">
                <a:moveTo>
                  <a:pt x="1851660" y="25907"/>
                </a:moveTo>
                <a:lnTo>
                  <a:pt x="1839468" y="25908"/>
                </a:lnTo>
                <a:lnTo>
                  <a:pt x="1827276" y="13716"/>
                </a:lnTo>
                <a:lnTo>
                  <a:pt x="1851660" y="13716"/>
                </a:lnTo>
                <a:lnTo>
                  <a:pt x="1851660" y="25907"/>
                </a:lnTo>
                <a:close/>
              </a:path>
              <a:path w="1851659" h="1123314">
                <a:moveTo>
                  <a:pt x="176784" y="1110996"/>
                </a:moveTo>
                <a:lnTo>
                  <a:pt x="176784" y="182879"/>
                </a:lnTo>
                <a:lnTo>
                  <a:pt x="182880" y="176783"/>
                </a:lnTo>
                <a:lnTo>
                  <a:pt x="1827276" y="176783"/>
                </a:lnTo>
                <a:lnTo>
                  <a:pt x="1827276" y="190500"/>
                </a:lnTo>
                <a:lnTo>
                  <a:pt x="202692" y="190500"/>
                </a:lnTo>
                <a:lnTo>
                  <a:pt x="188976" y="202692"/>
                </a:lnTo>
                <a:lnTo>
                  <a:pt x="202692" y="202692"/>
                </a:lnTo>
                <a:lnTo>
                  <a:pt x="202692" y="1098803"/>
                </a:lnTo>
                <a:lnTo>
                  <a:pt x="188976" y="1098804"/>
                </a:lnTo>
                <a:lnTo>
                  <a:pt x="176784" y="1110996"/>
                </a:lnTo>
                <a:close/>
              </a:path>
              <a:path w="1851659" h="1123314">
                <a:moveTo>
                  <a:pt x="1845564" y="202692"/>
                </a:moveTo>
                <a:lnTo>
                  <a:pt x="202692" y="202692"/>
                </a:lnTo>
                <a:lnTo>
                  <a:pt x="202692" y="190500"/>
                </a:lnTo>
                <a:lnTo>
                  <a:pt x="1827276" y="190500"/>
                </a:lnTo>
                <a:lnTo>
                  <a:pt x="1839468" y="176783"/>
                </a:lnTo>
                <a:lnTo>
                  <a:pt x="1851660" y="176783"/>
                </a:lnTo>
                <a:lnTo>
                  <a:pt x="1851660" y="196596"/>
                </a:lnTo>
                <a:lnTo>
                  <a:pt x="1845564" y="202692"/>
                </a:lnTo>
                <a:close/>
              </a:path>
              <a:path w="1851659" h="1123314">
                <a:moveTo>
                  <a:pt x="202692" y="202692"/>
                </a:moveTo>
                <a:lnTo>
                  <a:pt x="188976" y="202692"/>
                </a:lnTo>
                <a:lnTo>
                  <a:pt x="202692" y="190500"/>
                </a:lnTo>
                <a:lnTo>
                  <a:pt x="202692" y="202692"/>
                </a:lnTo>
                <a:close/>
              </a:path>
              <a:path w="1851659" h="1123314">
                <a:moveTo>
                  <a:pt x="25908" y="1110996"/>
                </a:moveTo>
                <a:lnTo>
                  <a:pt x="12192" y="1098804"/>
                </a:lnTo>
                <a:lnTo>
                  <a:pt x="25908" y="1098803"/>
                </a:lnTo>
                <a:lnTo>
                  <a:pt x="25908" y="1110996"/>
                </a:lnTo>
                <a:close/>
              </a:path>
              <a:path w="1851659" h="1123314">
                <a:moveTo>
                  <a:pt x="176784" y="1110996"/>
                </a:moveTo>
                <a:lnTo>
                  <a:pt x="25908" y="1110996"/>
                </a:lnTo>
                <a:lnTo>
                  <a:pt x="25908" y="1098803"/>
                </a:lnTo>
                <a:lnTo>
                  <a:pt x="176784" y="1098803"/>
                </a:lnTo>
                <a:lnTo>
                  <a:pt x="176784" y="1110996"/>
                </a:lnTo>
                <a:close/>
              </a:path>
              <a:path w="1851659" h="1123314">
                <a:moveTo>
                  <a:pt x="202692" y="1110996"/>
                </a:moveTo>
                <a:lnTo>
                  <a:pt x="176784" y="1110996"/>
                </a:lnTo>
                <a:lnTo>
                  <a:pt x="188976" y="1098804"/>
                </a:lnTo>
                <a:lnTo>
                  <a:pt x="202692" y="1098803"/>
                </a:lnTo>
                <a:lnTo>
                  <a:pt x="202692" y="1110996"/>
                </a:lnTo>
                <a:close/>
              </a:path>
            </a:pathLst>
          </a:custGeom>
          <a:solidFill>
            <a:srgbClr val="A5B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591555" y="3307079"/>
            <a:ext cx="1675130" cy="9372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76200" marR="387985">
              <a:lnSpc>
                <a:spcPts val="2160"/>
              </a:lnSpc>
              <a:spcBef>
                <a:spcPts val="505"/>
              </a:spcBef>
            </a:pPr>
            <a:r>
              <a:rPr sz="2000" spc="-10" dirty="0">
                <a:latin typeface="Calibri"/>
                <a:cs typeface="Calibri"/>
              </a:rPr>
              <a:t>Nivå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egen  </a:t>
            </a:r>
            <a:r>
              <a:rPr sz="2000" spc="-10" dirty="0">
                <a:latin typeface="Calibri"/>
                <a:cs typeface="Calibri"/>
              </a:rPr>
              <a:t>årsklasse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91555" y="3307079"/>
            <a:ext cx="1674876" cy="937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655076" y="3371121"/>
            <a:ext cx="122809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Nivå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egen  </a:t>
            </a:r>
            <a:r>
              <a:rPr sz="2000" spc="-10" dirty="0">
                <a:latin typeface="Calibri"/>
                <a:cs typeface="Calibri"/>
              </a:rPr>
              <a:t>årsklasse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944868" y="2607564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5">
                <a:moveTo>
                  <a:pt x="332232" y="338327"/>
                </a:moveTo>
                <a:lnTo>
                  <a:pt x="9144" y="338327"/>
                </a:lnTo>
                <a:lnTo>
                  <a:pt x="4572" y="335279"/>
                </a:lnTo>
                <a:lnTo>
                  <a:pt x="1524" y="330707"/>
                </a:lnTo>
                <a:lnTo>
                  <a:pt x="0" y="326135"/>
                </a:lnTo>
                <a:lnTo>
                  <a:pt x="1524" y="320039"/>
                </a:lnTo>
                <a:lnTo>
                  <a:pt x="315468" y="4571"/>
                </a:lnTo>
                <a:lnTo>
                  <a:pt x="320040" y="1523"/>
                </a:lnTo>
                <a:lnTo>
                  <a:pt x="324612" y="0"/>
                </a:lnTo>
                <a:lnTo>
                  <a:pt x="329184" y="3047"/>
                </a:lnTo>
                <a:lnTo>
                  <a:pt x="335280" y="4571"/>
                </a:lnTo>
                <a:lnTo>
                  <a:pt x="338328" y="9143"/>
                </a:lnTo>
                <a:lnTo>
                  <a:pt x="338328" y="13715"/>
                </a:lnTo>
                <a:lnTo>
                  <a:pt x="312420" y="13715"/>
                </a:lnTo>
                <a:lnTo>
                  <a:pt x="312420" y="25907"/>
                </a:lnTo>
                <a:lnTo>
                  <a:pt x="25907" y="312419"/>
                </a:lnTo>
                <a:lnTo>
                  <a:pt x="13716" y="312419"/>
                </a:lnTo>
                <a:lnTo>
                  <a:pt x="17373" y="320954"/>
                </a:lnTo>
                <a:lnTo>
                  <a:pt x="15240" y="323087"/>
                </a:lnTo>
                <a:lnTo>
                  <a:pt x="18294" y="323102"/>
                </a:lnTo>
                <a:lnTo>
                  <a:pt x="22860" y="333755"/>
                </a:lnTo>
                <a:lnTo>
                  <a:pt x="336804" y="333755"/>
                </a:lnTo>
                <a:lnTo>
                  <a:pt x="332232" y="338327"/>
                </a:lnTo>
                <a:close/>
              </a:path>
              <a:path w="338454" h="338455">
                <a:moveTo>
                  <a:pt x="312420" y="25907"/>
                </a:moveTo>
                <a:lnTo>
                  <a:pt x="312420" y="13715"/>
                </a:lnTo>
                <a:lnTo>
                  <a:pt x="320954" y="17373"/>
                </a:lnTo>
                <a:lnTo>
                  <a:pt x="312420" y="25907"/>
                </a:lnTo>
                <a:close/>
              </a:path>
              <a:path w="338454" h="338455">
                <a:moveTo>
                  <a:pt x="320954" y="17373"/>
                </a:moveTo>
                <a:lnTo>
                  <a:pt x="312420" y="13715"/>
                </a:lnTo>
                <a:lnTo>
                  <a:pt x="338328" y="13715"/>
                </a:lnTo>
                <a:lnTo>
                  <a:pt x="338328" y="15239"/>
                </a:lnTo>
                <a:lnTo>
                  <a:pt x="323088" y="15239"/>
                </a:lnTo>
                <a:lnTo>
                  <a:pt x="320954" y="17373"/>
                </a:lnTo>
                <a:close/>
              </a:path>
              <a:path w="338454" h="338455">
                <a:moveTo>
                  <a:pt x="338328" y="324611"/>
                </a:moveTo>
                <a:lnTo>
                  <a:pt x="324612" y="324611"/>
                </a:lnTo>
                <a:lnTo>
                  <a:pt x="324612" y="32003"/>
                </a:lnTo>
                <a:lnTo>
                  <a:pt x="333756" y="22859"/>
                </a:lnTo>
                <a:lnTo>
                  <a:pt x="324612" y="18941"/>
                </a:lnTo>
                <a:lnTo>
                  <a:pt x="324612" y="15239"/>
                </a:lnTo>
                <a:lnTo>
                  <a:pt x="338328" y="15239"/>
                </a:lnTo>
                <a:lnTo>
                  <a:pt x="338328" y="324611"/>
                </a:lnTo>
                <a:close/>
              </a:path>
              <a:path w="338454" h="338455">
                <a:moveTo>
                  <a:pt x="324612" y="32003"/>
                </a:moveTo>
                <a:lnTo>
                  <a:pt x="324612" y="18941"/>
                </a:lnTo>
                <a:lnTo>
                  <a:pt x="333756" y="22859"/>
                </a:lnTo>
                <a:lnTo>
                  <a:pt x="324612" y="32003"/>
                </a:lnTo>
                <a:close/>
              </a:path>
              <a:path w="338454" h="338455">
                <a:moveTo>
                  <a:pt x="17373" y="320954"/>
                </a:moveTo>
                <a:lnTo>
                  <a:pt x="13716" y="312419"/>
                </a:lnTo>
                <a:lnTo>
                  <a:pt x="25907" y="312419"/>
                </a:lnTo>
                <a:lnTo>
                  <a:pt x="17373" y="320954"/>
                </a:lnTo>
                <a:close/>
              </a:path>
              <a:path w="338454" h="338455">
                <a:moveTo>
                  <a:pt x="22860" y="333755"/>
                </a:moveTo>
                <a:lnTo>
                  <a:pt x="18294" y="323102"/>
                </a:lnTo>
                <a:lnTo>
                  <a:pt x="33438" y="323177"/>
                </a:lnTo>
                <a:lnTo>
                  <a:pt x="22860" y="333755"/>
                </a:lnTo>
                <a:close/>
              </a:path>
              <a:path w="338454" h="338455">
                <a:moveTo>
                  <a:pt x="336804" y="333755"/>
                </a:moveTo>
                <a:lnTo>
                  <a:pt x="22860" y="333755"/>
                </a:lnTo>
                <a:lnTo>
                  <a:pt x="33438" y="323177"/>
                </a:lnTo>
                <a:lnTo>
                  <a:pt x="338328" y="324611"/>
                </a:lnTo>
                <a:lnTo>
                  <a:pt x="338328" y="332231"/>
                </a:lnTo>
                <a:lnTo>
                  <a:pt x="336804" y="333755"/>
                </a:lnTo>
                <a:close/>
              </a:path>
            </a:pathLst>
          </a:custGeom>
          <a:solidFill>
            <a:srgbClr val="79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58583" y="2621280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310896" y="310896"/>
                </a:moveTo>
                <a:lnTo>
                  <a:pt x="0" y="310896"/>
                </a:lnTo>
                <a:lnTo>
                  <a:pt x="310896" y="0"/>
                </a:lnTo>
                <a:lnTo>
                  <a:pt x="310896" y="310896"/>
                </a:lnTo>
                <a:close/>
              </a:path>
            </a:pathLst>
          </a:custGeom>
          <a:solidFill>
            <a:srgbClr val="79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44868" y="2607564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5">
                <a:moveTo>
                  <a:pt x="332232" y="338327"/>
                </a:moveTo>
                <a:lnTo>
                  <a:pt x="9144" y="338327"/>
                </a:lnTo>
                <a:lnTo>
                  <a:pt x="4572" y="335279"/>
                </a:lnTo>
                <a:lnTo>
                  <a:pt x="1524" y="330707"/>
                </a:lnTo>
                <a:lnTo>
                  <a:pt x="0" y="326135"/>
                </a:lnTo>
                <a:lnTo>
                  <a:pt x="1524" y="320039"/>
                </a:lnTo>
                <a:lnTo>
                  <a:pt x="315468" y="4571"/>
                </a:lnTo>
                <a:lnTo>
                  <a:pt x="320040" y="1523"/>
                </a:lnTo>
                <a:lnTo>
                  <a:pt x="324612" y="0"/>
                </a:lnTo>
                <a:lnTo>
                  <a:pt x="329184" y="3047"/>
                </a:lnTo>
                <a:lnTo>
                  <a:pt x="335280" y="4571"/>
                </a:lnTo>
                <a:lnTo>
                  <a:pt x="338328" y="9143"/>
                </a:lnTo>
                <a:lnTo>
                  <a:pt x="338328" y="13715"/>
                </a:lnTo>
                <a:lnTo>
                  <a:pt x="312420" y="13715"/>
                </a:lnTo>
                <a:lnTo>
                  <a:pt x="312420" y="44195"/>
                </a:lnTo>
                <a:lnTo>
                  <a:pt x="44196" y="312419"/>
                </a:lnTo>
                <a:lnTo>
                  <a:pt x="13716" y="312419"/>
                </a:lnTo>
                <a:lnTo>
                  <a:pt x="22860" y="333755"/>
                </a:lnTo>
                <a:lnTo>
                  <a:pt x="336804" y="333755"/>
                </a:lnTo>
                <a:lnTo>
                  <a:pt x="332232" y="338327"/>
                </a:lnTo>
                <a:close/>
              </a:path>
              <a:path w="338454" h="338455">
                <a:moveTo>
                  <a:pt x="312420" y="44195"/>
                </a:moveTo>
                <a:lnTo>
                  <a:pt x="312420" y="13715"/>
                </a:lnTo>
                <a:lnTo>
                  <a:pt x="333756" y="22859"/>
                </a:lnTo>
                <a:lnTo>
                  <a:pt x="312420" y="44195"/>
                </a:lnTo>
                <a:close/>
              </a:path>
              <a:path w="338454" h="338455">
                <a:moveTo>
                  <a:pt x="312420" y="324611"/>
                </a:moveTo>
                <a:lnTo>
                  <a:pt x="312420" y="44195"/>
                </a:lnTo>
                <a:lnTo>
                  <a:pt x="333756" y="22859"/>
                </a:lnTo>
                <a:lnTo>
                  <a:pt x="312420" y="13715"/>
                </a:lnTo>
                <a:lnTo>
                  <a:pt x="338328" y="13715"/>
                </a:lnTo>
                <a:lnTo>
                  <a:pt x="338328" y="312419"/>
                </a:lnTo>
                <a:lnTo>
                  <a:pt x="324612" y="312419"/>
                </a:lnTo>
                <a:lnTo>
                  <a:pt x="312420" y="324611"/>
                </a:lnTo>
                <a:close/>
              </a:path>
              <a:path w="338454" h="338455">
                <a:moveTo>
                  <a:pt x="22860" y="333755"/>
                </a:moveTo>
                <a:lnTo>
                  <a:pt x="13716" y="312419"/>
                </a:lnTo>
                <a:lnTo>
                  <a:pt x="44196" y="312419"/>
                </a:lnTo>
                <a:lnTo>
                  <a:pt x="22860" y="333755"/>
                </a:lnTo>
                <a:close/>
              </a:path>
              <a:path w="338454" h="338455">
                <a:moveTo>
                  <a:pt x="336804" y="333755"/>
                </a:moveTo>
                <a:lnTo>
                  <a:pt x="22860" y="333755"/>
                </a:lnTo>
                <a:lnTo>
                  <a:pt x="44196" y="312419"/>
                </a:lnTo>
                <a:lnTo>
                  <a:pt x="312420" y="312419"/>
                </a:lnTo>
                <a:lnTo>
                  <a:pt x="312420" y="324611"/>
                </a:lnTo>
                <a:lnTo>
                  <a:pt x="338328" y="324611"/>
                </a:lnTo>
                <a:lnTo>
                  <a:pt x="338328" y="332231"/>
                </a:lnTo>
                <a:lnTo>
                  <a:pt x="336804" y="333755"/>
                </a:lnTo>
                <a:close/>
              </a:path>
              <a:path w="338454" h="338455">
                <a:moveTo>
                  <a:pt x="338328" y="324611"/>
                </a:moveTo>
                <a:lnTo>
                  <a:pt x="312420" y="324611"/>
                </a:lnTo>
                <a:lnTo>
                  <a:pt x="324612" y="312419"/>
                </a:lnTo>
                <a:lnTo>
                  <a:pt x="338328" y="312419"/>
                </a:lnTo>
                <a:lnTo>
                  <a:pt x="338328" y="324611"/>
                </a:lnTo>
                <a:close/>
              </a:path>
            </a:pathLst>
          </a:custGeom>
          <a:solidFill>
            <a:srgbClr val="79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6452" y="2572512"/>
            <a:ext cx="177165" cy="1099185"/>
          </a:xfrm>
          <a:custGeom>
            <a:avLst/>
            <a:gdLst/>
            <a:ahLst/>
            <a:cxnLst/>
            <a:rect l="l" t="t" r="r" b="b"/>
            <a:pathLst>
              <a:path w="177165" h="1099185">
                <a:moveTo>
                  <a:pt x="176784" y="1098803"/>
                </a:moveTo>
                <a:lnTo>
                  <a:pt x="0" y="1098803"/>
                </a:lnTo>
                <a:lnTo>
                  <a:pt x="0" y="0"/>
                </a:lnTo>
                <a:lnTo>
                  <a:pt x="0" y="1098803"/>
                </a:lnTo>
                <a:lnTo>
                  <a:pt x="176784" y="1098803"/>
                </a:lnTo>
                <a:close/>
              </a:path>
            </a:pathLst>
          </a:custGeom>
          <a:solidFill>
            <a:srgbClr val="4B7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14259" y="2560320"/>
            <a:ext cx="1851660" cy="1123315"/>
          </a:xfrm>
          <a:custGeom>
            <a:avLst/>
            <a:gdLst/>
            <a:ahLst/>
            <a:cxnLst/>
            <a:rect l="l" t="t" r="r" b="b"/>
            <a:pathLst>
              <a:path w="1851659" h="1123314">
                <a:moveTo>
                  <a:pt x="196596" y="1123188"/>
                </a:moveTo>
                <a:lnTo>
                  <a:pt x="6096" y="1123188"/>
                </a:lnTo>
                <a:lnTo>
                  <a:pt x="0" y="1117092"/>
                </a:lnTo>
                <a:lnTo>
                  <a:pt x="0" y="6096"/>
                </a:lnTo>
                <a:lnTo>
                  <a:pt x="6096" y="0"/>
                </a:lnTo>
                <a:lnTo>
                  <a:pt x="1845564" y="0"/>
                </a:lnTo>
                <a:lnTo>
                  <a:pt x="1851660" y="6096"/>
                </a:lnTo>
                <a:lnTo>
                  <a:pt x="1851660" y="12191"/>
                </a:lnTo>
                <a:lnTo>
                  <a:pt x="12192" y="12191"/>
                </a:lnTo>
                <a:lnTo>
                  <a:pt x="12192" y="1110996"/>
                </a:lnTo>
                <a:lnTo>
                  <a:pt x="202692" y="1110996"/>
                </a:lnTo>
                <a:lnTo>
                  <a:pt x="202692" y="1117092"/>
                </a:lnTo>
                <a:lnTo>
                  <a:pt x="196596" y="1123188"/>
                </a:lnTo>
                <a:close/>
              </a:path>
              <a:path w="1851659" h="1123314">
                <a:moveTo>
                  <a:pt x="1845564" y="202692"/>
                </a:moveTo>
                <a:lnTo>
                  <a:pt x="202692" y="202691"/>
                </a:lnTo>
                <a:lnTo>
                  <a:pt x="202692" y="188976"/>
                </a:lnTo>
                <a:lnTo>
                  <a:pt x="1839468" y="188976"/>
                </a:lnTo>
                <a:lnTo>
                  <a:pt x="1839468" y="12191"/>
                </a:lnTo>
                <a:lnTo>
                  <a:pt x="1851660" y="12192"/>
                </a:lnTo>
                <a:lnTo>
                  <a:pt x="1851660" y="196596"/>
                </a:lnTo>
                <a:lnTo>
                  <a:pt x="1845564" y="202692"/>
                </a:lnTo>
                <a:close/>
              </a:path>
              <a:path w="1851659" h="1123314">
                <a:moveTo>
                  <a:pt x="188976" y="202692"/>
                </a:moveTo>
                <a:lnTo>
                  <a:pt x="202691" y="188976"/>
                </a:lnTo>
                <a:lnTo>
                  <a:pt x="188976" y="202692"/>
                </a:lnTo>
                <a:close/>
              </a:path>
              <a:path w="1851659" h="1123314">
                <a:moveTo>
                  <a:pt x="202692" y="1110996"/>
                </a:moveTo>
                <a:lnTo>
                  <a:pt x="188976" y="1110996"/>
                </a:lnTo>
                <a:lnTo>
                  <a:pt x="188977" y="202691"/>
                </a:lnTo>
                <a:lnTo>
                  <a:pt x="202692" y="188976"/>
                </a:lnTo>
                <a:lnTo>
                  <a:pt x="202692" y="1110996"/>
                </a:lnTo>
                <a:close/>
              </a:path>
            </a:pathLst>
          </a:custGeom>
          <a:solidFill>
            <a:srgbClr val="4B7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26452" y="2573020"/>
            <a:ext cx="1827530" cy="176530"/>
          </a:xfrm>
          <a:custGeom>
            <a:avLst/>
            <a:gdLst/>
            <a:ahLst/>
            <a:cxnLst/>
            <a:rect l="l" t="t" r="r" b="b"/>
            <a:pathLst>
              <a:path w="1827529" h="176530">
                <a:moveTo>
                  <a:pt x="0" y="0"/>
                </a:moveTo>
                <a:lnTo>
                  <a:pt x="1827276" y="0"/>
                </a:lnTo>
                <a:lnTo>
                  <a:pt x="1827276" y="176529"/>
                </a:lnTo>
                <a:lnTo>
                  <a:pt x="0" y="176529"/>
                </a:lnTo>
                <a:lnTo>
                  <a:pt x="0" y="0"/>
                </a:lnTo>
                <a:close/>
              </a:path>
            </a:pathLst>
          </a:custGeom>
          <a:solidFill>
            <a:srgbClr val="4B7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26452" y="2749550"/>
            <a:ext cx="177165" cy="922019"/>
          </a:xfrm>
          <a:custGeom>
            <a:avLst/>
            <a:gdLst/>
            <a:ahLst/>
            <a:cxnLst/>
            <a:rect l="l" t="t" r="r" b="b"/>
            <a:pathLst>
              <a:path w="177165" h="922020">
                <a:moveTo>
                  <a:pt x="0" y="0"/>
                </a:moveTo>
                <a:lnTo>
                  <a:pt x="176784" y="0"/>
                </a:lnTo>
                <a:lnTo>
                  <a:pt x="176784" y="922019"/>
                </a:lnTo>
                <a:lnTo>
                  <a:pt x="0" y="922019"/>
                </a:lnTo>
                <a:lnTo>
                  <a:pt x="0" y="0"/>
                </a:lnTo>
                <a:close/>
              </a:path>
            </a:pathLst>
          </a:custGeom>
          <a:solidFill>
            <a:srgbClr val="4B7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14259" y="2560320"/>
            <a:ext cx="1851660" cy="1123315"/>
          </a:xfrm>
          <a:custGeom>
            <a:avLst/>
            <a:gdLst/>
            <a:ahLst/>
            <a:cxnLst/>
            <a:rect l="l" t="t" r="r" b="b"/>
            <a:pathLst>
              <a:path w="1851659" h="1123314">
                <a:moveTo>
                  <a:pt x="196596" y="1123188"/>
                </a:moveTo>
                <a:lnTo>
                  <a:pt x="6096" y="1123188"/>
                </a:lnTo>
                <a:lnTo>
                  <a:pt x="0" y="1117092"/>
                </a:lnTo>
                <a:lnTo>
                  <a:pt x="0" y="6096"/>
                </a:lnTo>
                <a:lnTo>
                  <a:pt x="6096" y="0"/>
                </a:lnTo>
                <a:lnTo>
                  <a:pt x="1845564" y="0"/>
                </a:lnTo>
                <a:lnTo>
                  <a:pt x="1851660" y="6096"/>
                </a:lnTo>
                <a:lnTo>
                  <a:pt x="1851660" y="12191"/>
                </a:lnTo>
                <a:lnTo>
                  <a:pt x="25908" y="12192"/>
                </a:lnTo>
                <a:lnTo>
                  <a:pt x="12192" y="25908"/>
                </a:lnTo>
                <a:lnTo>
                  <a:pt x="25908" y="25907"/>
                </a:lnTo>
                <a:lnTo>
                  <a:pt x="25908" y="1097280"/>
                </a:lnTo>
                <a:lnTo>
                  <a:pt x="12192" y="1097280"/>
                </a:lnTo>
                <a:lnTo>
                  <a:pt x="25908" y="1110996"/>
                </a:lnTo>
                <a:lnTo>
                  <a:pt x="202692" y="1110996"/>
                </a:lnTo>
                <a:lnTo>
                  <a:pt x="202692" y="1117092"/>
                </a:lnTo>
                <a:lnTo>
                  <a:pt x="196596" y="1123188"/>
                </a:lnTo>
                <a:close/>
              </a:path>
              <a:path w="1851659" h="1123314">
                <a:moveTo>
                  <a:pt x="25908" y="25907"/>
                </a:moveTo>
                <a:lnTo>
                  <a:pt x="12192" y="25908"/>
                </a:lnTo>
                <a:lnTo>
                  <a:pt x="25908" y="12192"/>
                </a:lnTo>
                <a:lnTo>
                  <a:pt x="25908" y="25907"/>
                </a:lnTo>
                <a:close/>
              </a:path>
              <a:path w="1851659" h="1123314">
                <a:moveTo>
                  <a:pt x="1825752" y="25907"/>
                </a:moveTo>
                <a:lnTo>
                  <a:pt x="25908" y="25907"/>
                </a:lnTo>
                <a:lnTo>
                  <a:pt x="25908" y="12192"/>
                </a:lnTo>
                <a:lnTo>
                  <a:pt x="1825752" y="12192"/>
                </a:lnTo>
                <a:lnTo>
                  <a:pt x="1825752" y="25907"/>
                </a:lnTo>
                <a:close/>
              </a:path>
              <a:path w="1851659" h="1123314">
                <a:moveTo>
                  <a:pt x="1825752" y="188976"/>
                </a:moveTo>
                <a:lnTo>
                  <a:pt x="1825752" y="12192"/>
                </a:lnTo>
                <a:lnTo>
                  <a:pt x="1839468" y="25908"/>
                </a:lnTo>
                <a:lnTo>
                  <a:pt x="1851660" y="25907"/>
                </a:lnTo>
                <a:lnTo>
                  <a:pt x="1851660" y="176783"/>
                </a:lnTo>
                <a:lnTo>
                  <a:pt x="1839468" y="176783"/>
                </a:lnTo>
                <a:lnTo>
                  <a:pt x="1825752" y="188976"/>
                </a:lnTo>
                <a:close/>
              </a:path>
              <a:path w="1851659" h="1123314">
                <a:moveTo>
                  <a:pt x="1851660" y="25907"/>
                </a:moveTo>
                <a:lnTo>
                  <a:pt x="1839468" y="25908"/>
                </a:lnTo>
                <a:lnTo>
                  <a:pt x="1825752" y="12192"/>
                </a:lnTo>
                <a:lnTo>
                  <a:pt x="1851660" y="12191"/>
                </a:lnTo>
                <a:lnTo>
                  <a:pt x="1851660" y="25907"/>
                </a:lnTo>
                <a:close/>
              </a:path>
              <a:path w="1851659" h="1123314">
                <a:moveTo>
                  <a:pt x="176784" y="1110996"/>
                </a:moveTo>
                <a:lnTo>
                  <a:pt x="176784" y="182879"/>
                </a:lnTo>
                <a:lnTo>
                  <a:pt x="182880" y="176783"/>
                </a:lnTo>
                <a:lnTo>
                  <a:pt x="1825752" y="176783"/>
                </a:lnTo>
                <a:lnTo>
                  <a:pt x="1825752" y="188976"/>
                </a:lnTo>
                <a:lnTo>
                  <a:pt x="202692" y="188976"/>
                </a:lnTo>
                <a:lnTo>
                  <a:pt x="188976" y="202692"/>
                </a:lnTo>
                <a:lnTo>
                  <a:pt x="202692" y="202692"/>
                </a:lnTo>
                <a:lnTo>
                  <a:pt x="202692" y="1097280"/>
                </a:lnTo>
                <a:lnTo>
                  <a:pt x="188976" y="1097280"/>
                </a:lnTo>
                <a:lnTo>
                  <a:pt x="176784" y="1110996"/>
                </a:lnTo>
                <a:close/>
              </a:path>
              <a:path w="1851659" h="1123314">
                <a:moveTo>
                  <a:pt x="1845564" y="202692"/>
                </a:moveTo>
                <a:lnTo>
                  <a:pt x="202692" y="202692"/>
                </a:lnTo>
                <a:lnTo>
                  <a:pt x="202692" y="188976"/>
                </a:lnTo>
                <a:lnTo>
                  <a:pt x="1825752" y="188976"/>
                </a:lnTo>
                <a:lnTo>
                  <a:pt x="1839468" y="176783"/>
                </a:lnTo>
                <a:lnTo>
                  <a:pt x="1851660" y="176783"/>
                </a:lnTo>
                <a:lnTo>
                  <a:pt x="1851660" y="196596"/>
                </a:lnTo>
                <a:lnTo>
                  <a:pt x="1845564" y="202692"/>
                </a:lnTo>
                <a:close/>
              </a:path>
              <a:path w="1851659" h="1123314">
                <a:moveTo>
                  <a:pt x="202692" y="202692"/>
                </a:moveTo>
                <a:lnTo>
                  <a:pt x="188976" y="202692"/>
                </a:lnTo>
                <a:lnTo>
                  <a:pt x="202692" y="188976"/>
                </a:lnTo>
                <a:lnTo>
                  <a:pt x="202692" y="202692"/>
                </a:lnTo>
                <a:close/>
              </a:path>
              <a:path w="1851659" h="1123314">
                <a:moveTo>
                  <a:pt x="25908" y="1110996"/>
                </a:moveTo>
                <a:lnTo>
                  <a:pt x="12192" y="1097280"/>
                </a:lnTo>
                <a:lnTo>
                  <a:pt x="25908" y="1097280"/>
                </a:lnTo>
                <a:lnTo>
                  <a:pt x="25908" y="1110996"/>
                </a:lnTo>
                <a:close/>
              </a:path>
              <a:path w="1851659" h="1123314">
                <a:moveTo>
                  <a:pt x="176784" y="1110996"/>
                </a:moveTo>
                <a:lnTo>
                  <a:pt x="25908" y="1110996"/>
                </a:lnTo>
                <a:lnTo>
                  <a:pt x="25908" y="1097280"/>
                </a:lnTo>
                <a:lnTo>
                  <a:pt x="176784" y="1097280"/>
                </a:lnTo>
                <a:lnTo>
                  <a:pt x="176784" y="1110996"/>
                </a:lnTo>
                <a:close/>
              </a:path>
              <a:path w="1851659" h="1123314">
                <a:moveTo>
                  <a:pt x="202692" y="1110996"/>
                </a:moveTo>
                <a:lnTo>
                  <a:pt x="176784" y="1110996"/>
                </a:lnTo>
                <a:lnTo>
                  <a:pt x="188976" y="1097280"/>
                </a:lnTo>
                <a:lnTo>
                  <a:pt x="202692" y="1097280"/>
                </a:lnTo>
                <a:lnTo>
                  <a:pt x="202692" y="1110996"/>
                </a:lnTo>
                <a:close/>
              </a:path>
            </a:pathLst>
          </a:custGeom>
          <a:solidFill>
            <a:srgbClr val="4B7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609331" y="2737104"/>
            <a:ext cx="1649095" cy="93916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77470" marR="506095">
              <a:lnSpc>
                <a:spcPts val="2160"/>
              </a:lnSpc>
              <a:spcBef>
                <a:spcPts val="500"/>
              </a:spcBef>
            </a:pPr>
            <a:r>
              <a:rPr sz="2000" spc="-10" dirty="0">
                <a:latin typeface="Calibri"/>
                <a:cs typeface="Calibri"/>
              </a:rPr>
              <a:t>Nivå </a:t>
            </a:r>
            <a:r>
              <a:rPr sz="2000" dirty="0">
                <a:latin typeface="Calibri"/>
                <a:cs typeface="Calibri"/>
              </a:rPr>
              <a:t>1  å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5" dirty="0">
                <a:latin typeface="Calibri"/>
                <a:cs typeface="Calibri"/>
              </a:rPr>
              <a:t>ss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  </a:t>
            </a:r>
            <a:r>
              <a:rPr sz="2000" spc="-10" dirty="0">
                <a:latin typeface="Calibri"/>
                <a:cs typeface="Calibri"/>
              </a:rPr>
              <a:t>over</a:t>
            </a:r>
            <a:r>
              <a:rPr sz="1400" spc="-10" dirty="0">
                <a:latin typeface="Calibri"/>
                <a:cs typeface="Calibri"/>
              </a:rPr>
              <a:t>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609331" y="2737104"/>
            <a:ext cx="1648968" cy="9387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674364" y="2801087"/>
            <a:ext cx="1083310" cy="84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Nivå </a:t>
            </a:r>
            <a:r>
              <a:rPr sz="2000" dirty="0">
                <a:latin typeface="Calibri"/>
                <a:cs typeface="Calibri"/>
              </a:rPr>
              <a:t>1  å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5" dirty="0">
                <a:latin typeface="Calibri"/>
                <a:cs typeface="Calibri"/>
              </a:rPr>
              <a:t>ss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  </a:t>
            </a:r>
            <a:r>
              <a:rPr sz="2000" spc="-10" dirty="0">
                <a:latin typeface="Calibri"/>
                <a:cs typeface="Calibri"/>
              </a:rPr>
              <a:t>over</a:t>
            </a:r>
            <a:r>
              <a:rPr sz="1400" spc="-10" dirty="0">
                <a:latin typeface="Calibri"/>
                <a:cs typeface="Calibri"/>
              </a:rPr>
              <a:t>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75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46" name="object 46"/>
          <p:cNvSpPr txBox="1"/>
          <p:nvPr/>
        </p:nvSpPr>
        <p:spPr>
          <a:xfrm>
            <a:off x="1428994" y="6329141"/>
            <a:ext cx="7273290" cy="20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* Regionens ønske er at lag </a:t>
            </a:r>
            <a:r>
              <a:rPr sz="1200" dirty="0">
                <a:latin typeface="Arial"/>
                <a:cs typeface="Arial"/>
              </a:rPr>
              <a:t>som </a:t>
            </a:r>
            <a:r>
              <a:rPr sz="1200" spc="-5" dirty="0">
                <a:latin typeface="Arial"/>
                <a:cs typeface="Arial"/>
              </a:rPr>
              <a:t>melder seg på til seriespill én årsklasse opp, melder dette laget på i </a:t>
            </a:r>
            <a:r>
              <a:rPr sz="1200" spc="-10" dirty="0">
                <a:latin typeface="Arial"/>
                <a:cs typeface="Arial"/>
              </a:rPr>
              <a:t>Nivå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3289300" y="3371121"/>
            <a:ext cx="2137664" cy="1477104"/>
          </a:xfrm>
          <a:prstGeom prst="ellipse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266436" y="2837721"/>
            <a:ext cx="2137664" cy="1477104"/>
          </a:xfrm>
          <a:prstGeom prst="ellipse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1841500" y="5345886"/>
            <a:ext cx="734568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Gjennomføring kamper:</a:t>
            </a:r>
          </a:p>
          <a:p>
            <a:r>
              <a:rPr lang="nb-NO" dirty="0"/>
              <a:t>Ingen faste plasser – Rullering</a:t>
            </a:r>
          </a:p>
          <a:p>
            <a:r>
              <a:rPr lang="nb-NO" dirty="0"/>
              <a:t>Nye lag til cuper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</TotalTime>
  <Words>469</Words>
  <Application>Microsoft Office PowerPoint</Application>
  <PresentationFormat>Egendefinert</PresentationFormat>
  <Paragraphs>117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6" baseType="lpstr">
      <vt:lpstr>Office Theme</vt:lpstr>
      <vt:lpstr>Regneark</vt:lpstr>
      <vt:lpstr>Velkommen og agenda</vt:lpstr>
      <vt:lpstr>-Lagapparat -Årshjul -Fokusområder trening-Periodeplan -Seriespill - Web/Spond/dugnad -Økonomi -Diverse </vt:lpstr>
      <vt:lpstr>LAGAPPARAT</vt:lpstr>
      <vt:lpstr>PowerPoint-presentasjon</vt:lpstr>
      <vt:lpstr>PowerPoint-presentasjon</vt:lpstr>
      <vt:lpstr>PowerPoint-presentasjon</vt:lpstr>
      <vt:lpstr>Påmelding til regionens serie- og cupspill for  2017/18 sesongen</vt:lpstr>
      <vt:lpstr>Regionens serier og turneringer sesongen  2017/18</vt:lpstr>
      <vt:lpstr>Påmelding til seriespill 2017/2018</vt:lpstr>
      <vt:lpstr>PowerPoint-presentasjon</vt:lpstr>
      <vt:lpstr>PowerPoint-presentasjon</vt:lpstr>
      <vt:lpstr>Sportslig bidraget fra foreldregruppen</vt:lpstr>
      <vt:lpstr>PowerPoint-presentasjon</vt:lpstr>
      <vt:lpstr>Foreldreinnsats / Dugnad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PÃ¥melding seriespill sesongen 2017_18.pptx</dc:title>
  <dc:creator>fkveghol</dc:creator>
  <cp:lastModifiedBy>Ophus, Anne-Mette Kraft</cp:lastModifiedBy>
  <cp:revision>35</cp:revision>
  <dcterms:created xsi:type="dcterms:W3CDTF">2017-04-24T08:13:45Z</dcterms:created>
  <dcterms:modified xsi:type="dcterms:W3CDTF">2017-09-12T16:53:31Z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2017-04-04T00:00:00Z</vt:filetime>
  </property>
  <property fmtid="{D5CDD505-2E9C-101B-9397-08002B2CF9AE}" pid="3" name="LastSaved">
    <vt:filetime>2017-04-24T00:00:00Z</vt:filetime>
  </property>
</Properties>
</file>