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74" r:id="rId5"/>
    <p:sldId id="260" r:id="rId6"/>
    <p:sldId id="261" r:id="rId7"/>
    <p:sldId id="267" r:id="rId8"/>
    <p:sldId id="275" r:id="rId9"/>
    <p:sldId id="278" r:id="rId10"/>
    <p:sldId id="276" r:id="rId11"/>
    <p:sldId id="277" r:id="rId12"/>
    <p:sldId id="265" r:id="rId13"/>
    <p:sldId id="279" r:id="rId14"/>
    <p:sldId id="266" r:id="rId15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96"/>
  </p:normalViewPr>
  <p:slideViewPr>
    <p:cSldViewPr>
      <p:cViewPr varScale="1">
        <p:scale>
          <a:sx n="106" d="100"/>
          <a:sy n="106" d="100"/>
        </p:scale>
        <p:origin x="1158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4D9EE-209A-4863-A07A-95F3D425DAC4}" type="datetimeFigureOut">
              <a:rPr lang="nb-NO" smtClean="0"/>
              <a:pPr/>
              <a:t>23.09.2016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226C5-81A8-49C9-A050-238F8FAD8C6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8832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226C5-81A8-49C9-A050-238F8FAD8C66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5740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EF7F-58A5-4F27-86D4-1B764C870B10}" type="datetimeFigureOut">
              <a:rPr lang="nb-NO" smtClean="0"/>
              <a:pPr/>
              <a:t>23.09.2016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B358-F79B-4864-B544-30F3EED4B2C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792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EF7F-58A5-4F27-86D4-1B764C870B10}" type="datetimeFigureOut">
              <a:rPr lang="nb-NO" smtClean="0"/>
              <a:pPr/>
              <a:t>23.09.2016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B358-F79B-4864-B544-30F3EED4B2C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2230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EF7F-58A5-4F27-86D4-1B764C870B10}" type="datetimeFigureOut">
              <a:rPr lang="nb-NO" smtClean="0"/>
              <a:pPr/>
              <a:t>23.09.2016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B358-F79B-4864-B544-30F3EED4B2C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7598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EF7F-58A5-4F27-86D4-1B764C870B10}" type="datetimeFigureOut">
              <a:rPr lang="nb-NO" smtClean="0"/>
              <a:pPr/>
              <a:t>23.09.2016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B358-F79B-4864-B544-30F3EED4B2C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473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EF7F-58A5-4F27-86D4-1B764C870B10}" type="datetimeFigureOut">
              <a:rPr lang="nb-NO" smtClean="0"/>
              <a:pPr/>
              <a:t>23.09.2016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B358-F79B-4864-B544-30F3EED4B2C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5634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EF7F-58A5-4F27-86D4-1B764C870B10}" type="datetimeFigureOut">
              <a:rPr lang="nb-NO" smtClean="0"/>
              <a:pPr/>
              <a:t>23.09.2016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B358-F79B-4864-B544-30F3EED4B2C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4876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EF7F-58A5-4F27-86D4-1B764C870B10}" type="datetimeFigureOut">
              <a:rPr lang="nb-NO" smtClean="0"/>
              <a:pPr/>
              <a:t>23.09.2016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B358-F79B-4864-B544-30F3EED4B2C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6610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EF7F-58A5-4F27-86D4-1B764C870B10}" type="datetimeFigureOut">
              <a:rPr lang="nb-NO" smtClean="0"/>
              <a:pPr/>
              <a:t>23.09.2016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B358-F79B-4864-B544-30F3EED4B2C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2240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EF7F-58A5-4F27-86D4-1B764C870B10}" type="datetimeFigureOut">
              <a:rPr lang="nb-NO" smtClean="0"/>
              <a:pPr/>
              <a:t>23.09.2016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B358-F79B-4864-B544-30F3EED4B2C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3749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EF7F-58A5-4F27-86D4-1B764C870B10}" type="datetimeFigureOut">
              <a:rPr lang="nb-NO" smtClean="0"/>
              <a:pPr/>
              <a:t>23.09.2016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B358-F79B-4864-B544-30F3EED4B2C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7205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EF7F-58A5-4F27-86D4-1B764C870B10}" type="datetimeFigureOut">
              <a:rPr lang="nb-NO" smtClean="0"/>
              <a:pPr/>
              <a:t>23.09.2016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B358-F79B-4864-B544-30F3EED4B2C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9624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3EF7F-58A5-4F27-86D4-1B764C870B10}" type="datetimeFigureOut">
              <a:rPr lang="nb-NO" smtClean="0"/>
              <a:pPr/>
              <a:t>23.09.2016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AB358-F79B-4864-B544-30F3EED4B2C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4588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rdstrand-if.no/sider/tekst.asp?side=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tif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nordstrand-if.no/sider/tekst.asp?side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nordstrand-if.no/sider/tekst.asp?side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nordstrand-if.no/sider/tekst.asp?side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nordstrand-if.no/sider/tekst.asp?side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image" Target="../media/image1.png"/><Relationship Id="rId7" Type="http://schemas.openxmlformats.org/officeDocument/2006/relationships/image" Target="../media/image7.tiff"/><Relationship Id="rId2" Type="http://schemas.openxmlformats.org/officeDocument/2006/relationships/hyperlink" Target="http://www.nordstrand-if.no/sider/tekst.asp?side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nordstrand-if.no/sider/tekst.asp?side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nordstrand-if.no/sider/tekst.asp?side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nordstrand-if.no/sider/tekst.asp?side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ordstrand-if.no/om-nif/medlemskap" TargetMode="External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nordstrand-if.no/sider/tekst.asp?side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nordstrand-if.no/sider/tekst.asp?side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nordstrand-if.no/sider/tekst.asp?side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nordstrand-if.no/sider/tekst.asp?side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nordstrand-if.no/sider/tekst.asp?side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1264096" y="14759"/>
            <a:ext cx="7772400" cy="1470025"/>
          </a:xfrm>
        </p:spPr>
        <p:txBody>
          <a:bodyPr/>
          <a:lstStyle/>
          <a:p>
            <a:r>
              <a:rPr lang="nb-NO" dirty="0" smtClean="0"/>
              <a:t>Foreldremøte NIF håndball G2007</a:t>
            </a:r>
            <a:endParaRPr lang="nb-NO" dirty="0"/>
          </a:p>
        </p:txBody>
      </p:sp>
      <p:pic>
        <p:nvPicPr>
          <p:cNvPr id="7" name="Picture 2" descr="Nordstrand Idrettsforeni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76" y="116631"/>
            <a:ext cx="11525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1474597"/>
            <a:ext cx="8244408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40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Serieoppsett Nordstrand blå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nb-NO" dirty="0"/>
              <a:t>Tid		  </a:t>
            </a:r>
            <a:r>
              <a:rPr lang="nb-NO" dirty="0" err="1"/>
              <a:t>Kampnr</a:t>
            </a:r>
            <a:r>
              <a:rPr lang="nb-NO" dirty="0"/>
              <a:t>	  Bane 	 </a:t>
            </a:r>
            <a:r>
              <a:rPr lang="nb-NO" dirty="0" smtClean="0"/>
              <a:t>           Hjemmelag </a:t>
            </a:r>
            <a:r>
              <a:rPr lang="nb-NO" dirty="0"/>
              <a:t>Bortelag		</a:t>
            </a:r>
          </a:p>
          <a:p>
            <a:r>
              <a:rPr lang="nb-NO" dirty="0"/>
              <a:t>24.09.16 14:15 47130903001 Jessheim </a:t>
            </a:r>
            <a:r>
              <a:rPr lang="nb-NO" dirty="0" err="1"/>
              <a:t>fb</a:t>
            </a:r>
            <a:r>
              <a:rPr lang="nb-NO" dirty="0"/>
              <a:t>. Mini 1 Njård Blå Nordstrand Blå -</a:t>
            </a:r>
          </a:p>
          <a:p>
            <a:r>
              <a:rPr lang="nb-NO" dirty="0"/>
              <a:t>24.09.16 15:15 47130903004 Jessheim </a:t>
            </a:r>
            <a:r>
              <a:rPr lang="nb-NO" dirty="0" err="1"/>
              <a:t>fb</a:t>
            </a:r>
            <a:r>
              <a:rPr lang="nb-NO" dirty="0"/>
              <a:t>. Mini 1 Jardar Blå Nordstrand Blå -</a:t>
            </a:r>
          </a:p>
          <a:p>
            <a:r>
              <a:rPr lang="nb-NO" dirty="0"/>
              <a:t>24.09.16 16:15 47130903007 Jessheim </a:t>
            </a:r>
            <a:r>
              <a:rPr lang="nb-NO" dirty="0" err="1"/>
              <a:t>fb</a:t>
            </a:r>
            <a:r>
              <a:rPr lang="nb-NO" dirty="0"/>
              <a:t>. Mini 1 Nordstrand Blå Driv Blå -</a:t>
            </a:r>
          </a:p>
          <a:p>
            <a:r>
              <a:rPr lang="nb-NO" dirty="0"/>
              <a:t>24.09.16 17:15 47130903010 Jessheim </a:t>
            </a:r>
            <a:r>
              <a:rPr lang="nb-NO" dirty="0" err="1"/>
              <a:t>fb</a:t>
            </a:r>
            <a:r>
              <a:rPr lang="nb-NO" dirty="0"/>
              <a:t>. Mini 1 Nordstrand Blå Ull/Kisa Gul -</a:t>
            </a:r>
          </a:p>
          <a:p>
            <a:r>
              <a:rPr lang="nb-NO" dirty="0"/>
              <a:t>16.10.16 11:40 41030901005 Nordstrand idrettshall Frogner Blå Nordstrand Blå -</a:t>
            </a:r>
          </a:p>
          <a:p>
            <a:r>
              <a:rPr lang="nb-NO" dirty="0"/>
              <a:t>16.10.16 12:30 41030901007 Nordstrand idrettshall Nordstrand Blå Langhus Gul -</a:t>
            </a:r>
          </a:p>
          <a:p>
            <a:r>
              <a:rPr lang="nb-NO" dirty="0"/>
              <a:t>16.10.16 13:20 41030901009 Nordstrand idrettshall Nordstrand Blå Frogner Blå -</a:t>
            </a:r>
          </a:p>
          <a:p>
            <a:r>
              <a:rPr lang="nb-NO" dirty="0"/>
              <a:t>16.10.16 14:10 41030901011 Nordstrand idrettshall Sinsen-</a:t>
            </a:r>
            <a:r>
              <a:rPr lang="nb-NO" dirty="0" err="1"/>
              <a:t>Refstad</a:t>
            </a:r>
            <a:r>
              <a:rPr lang="nb-NO" dirty="0"/>
              <a:t> Nordstrand Blå -</a:t>
            </a:r>
          </a:p>
          <a:p>
            <a:r>
              <a:rPr lang="nb-NO" dirty="0"/>
              <a:t>20.11.16 10:50 41030901094 Nadderud Arena 2 Haslum Blå Nordstrand Blå -</a:t>
            </a:r>
          </a:p>
          <a:p>
            <a:r>
              <a:rPr lang="nb-NO" dirty="0"/>
              <a:t>20.11.16 11:40 41030901096 Nadderud Arena 2 Nordstrand Blå Stabæk -</a:t>
            </a:r>
          </a:p>
          <a:p>
            <a:r>
              <a:rPr lang="nb-NO" dirty="0"/>
              <a:t>20.11.16 12:30 41030901098 Nadderud Arena 2 Øvrevoll Hosle Gul Nordstrand Blå -</a:t>
            </a:r>
          </a:p>
          <a:p>
            <a:r>
              <a:rPr lang="nb-NO" dirty="0"/>
              <a:t>20.11.16 13:20 41030901100 Nadderud Arena 2 Nordstrand Blå Raumnes &amp; Årnes IL -</a:t>
            </a:r>
          </a:p>
          <a:p>
            <a:r>
              <a:rPr lang="nb-NO" dirty="0"/>
              <a:t>11.12.16 10:00 41030901143 </a:t>
            </a:r>
            <a:r>
              <a:rPr lang="nb-NO" dirty="0" err="1"/>
              <a:t>Njårdhallen</a:t>
            </a:r>
            <a:r>
              <a:rPr lang="nb-NO" dirty="0"/>
              <a:t> Nordstrand Blå Øvrevoll Hosle Rød -</a:t>
            </a:r>
          </a:p>
          <a:p>
            <a:r>
              <a:rPr lang="nb-NO" dirty="0"/>
              <a:t>11.12.16 10:50 41030901145 </a:t>
            </a:r>
            <a:r>
              <a:rPr lang="nb-NO" dirty="0" err="1"/>
              <a:t>Njårdhallen</a:t>
            </a:r>
            <a:r>
              <a:rPr lang="nb-NO" dirty="0"/>
              <a:t> Nordstrand Blå Nordstrand Gul -</a:t>
            </a:r>
          </a:p>
          <a:p>
            <a:r>
              <a:rPr lang="nb-NO" dirty="0"/>
              <a:t>11.12.16 12:05 41030901148 </a:t>
            </a:r>
            <a:r>
              <a:rPr lang="nb-NO" dirty="0" err="1"/>
              <a:t>Njårdhallen</a:t>
            </a:r>
            <a:r>
              <a:rPr lang="nb-NO" dirty="0"/>
              <a:t> Nordstrand Blå Frogner Gul -</a:t>
            </a:r>
          </a:p>
          <a:p>
            <a:r>
              <a:rPr lang="nb-NO" dirty="0"/>
              <a:t>11.12.16 12:55 41030901150 </a:t>
            </a:r>
            <a:r>
              <a:rPr lang="nb-NO" dirty="0" err="1"/>
              <a:t>Njårdhallen</a:t>
            </a:r>
            <a:r>
              <a:rPr lang="nb-NO" dirty="0"/>
              <a:t> Nordstrand Blå Njård Blå -</a:t>
            </a:r>
          </a:p>
          <a:p>
            <a:endParaRPr lang="nb-NO" dirty="0"/>
          </a:p>
        </p:txBody>
      </p:sp>
      <p:pic>
        <p:nvPicPr>
          <p:cNvPr id="4" name="Picture 2" descr="Nordstrand Idrettsforeni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77" y="116632"/>
            <a:ext cx="11525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259785"/>
            <a:ext cx="2734257" cy="55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724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Serieoppsett Nordstrand gul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nb-NO" dirty="0" smtClean="0"/>
              <a:t>Tid	               </a:t>
            </a:r>
            <a:r>
              <a:rPr lang="nb-NO" dirty="0" err="1" smtClean="0"/>
              <a:t>Kampnr</a:t>
            </a:r>
            <a:r>
              <a:rPr lang="nb-NO" dirty="0" smtClean="0"/>
              <a:t>	Bane	            Hjemmelag Bortelag</a:t>
            </a:r>
            <a:endParaRPr lang="nb-NO" dirty="0"/>
          </a:p>
          <a:p>
            <a:r>
              <a:rPr lang="nb-NO" dirty="0"/>
              <a:t>24.09.16 14:15 47130904001 Jessheim </a:t>
            </a:r>
            <a:r>
              <a:rPr lang="nb-NO" dirty="0" err="1"/>
              <a:t>fb</a:t>
            </a:r>
            <a:r>
              <a:rPr lang="nb-NO" dirty="0"/>
              <a:t>. Mini 4 Njård Gul Nordstrand Gul -</a:t>
            </a:r>
          </a:p>
          <a:p>
            <a:r>
              <a:rPr lang="nb-NO" dirty="0"/>
              <a:t>24.09.16 15:15 47130904004 Jessheim </a:t>
            </a:r>
            <a:r>
              <a:rPr lang="nb-NO" dirty="0" err="1"/>
              <a:t>fb</a:t>
            </a:r>
            <a:r>
              <a:rPr lang="nb-NO" dirty="0"/>
              <a:t>. Mini 4 Kjelsås Rød Nordstrand Gul -</a:t>
            </a:r>
          </a:p>
          <a:p>
            <a:r>
              <a:rPr lang="nb-NO" dirty="0"/>
              <a:t>24.09.16 16:15 47130904007 Jessheim </a:t>
            </a:r>
            <a:r>
              <a:rPr lang="nb-NO" dirty="0" err="1"/>
              <a:t>fb</a:t>
            </a:r>
            <a:r>
              <a:rPr lang="nb-NO" dirty="0"/>
              <a:t>. Mini 4 Nordstrand Gul Driv Gul -</a:t>
            </a:r>
          </a:p>
          <a:p>
            <a:r>
              <a:rPr lang="nb-NO" dirty="0"/>
              <a:t>24.09.16 17:15 47130904010 Jessheim </a:t>
            </a:r>
            <a:r>
              <a:rPr lang="nb-NO" dirty="0" err="1"/>
              <a:t>fb</a:t>
            </a:r>
            <a:r>
              <a:rPr lang="nb-NO" dirty="0"/>
              <a:t>. Mini 4 Nordstrand Gul Jardar Gul -</a:t>
            </a:r>
          </a:p>
          <a:p>
            <a:r>
              <a:rPr lang="nb-NO" dirty="0"/>
              <a:t>22.10.16 10:00 41030901022 Linderud idrettshall Nordstrand Gul Lommedalen Blå -</a:t>
            </a:r>
          </a:p>
          <a:p>
            <a:r>
              <a:rPr lang="nb-NO" dirty="0"/>
              <a:t>22.10.16 10:50 41030901024 Linderud idrettshall Nordstrand Gul Øvrevoll Hosle Gul -</a:t>
            </a:r>
          </a:p>
          <a:p>
            <a:r>
              <a:rPr lang="nb-NO" dirty="0"/>
              <a:t>22.10.16 12:05 41030901027 Linderud idrettshall Nordstrand Gul Ullern Rød -</a:t>
            </a:r>
          </a:p>
          <a:p>
            <a:r>
              <a:rPr lang="nb-NO" dirty="0"/>
              <a:t>22.10.16 13:20 41030901030 Linderud idrettshall Nordstrand Gul Linderud Blå -</a:t>
            </a:r>
          </a:p>
          <a:p>
            <a:r>
              <a:rPr lang="nb-NO" dirty="0"/>
              <a:t>13.11.16 11:40 41030901076 Vollen idrettshall Nordstrand Gul Ull/Kisa Blå -</a:t>
            </a:r>
          </a:p>
          <a:p>
            <a:r>
              <a:rPr lang="nb-NO" dirty="0"/>
              <a:t>13.11.16 12:55 41030901073 Vollen idrettshall Nordstrand Gul Langhus Gul -</a:t>
            </a:r>
          </a:p>
          <a:p>
            <a:r>
              <a:rPr lang="nb-NO" dirty="0"/>
              <a:t>13.11.16 13:45 41030901079 Vollen idrettshall Fjellhammer Blå Nordstrand Gul -</a:t>
            </a:r>
          </a:p>
          <a:p>
            <a:r>
              <a:rPr lang="nb-NO" dirty="0"/>
              <a:t>11.12.16 10:50 41030901145 </a:t>
            </a:r>
            <a:r>
              <a:rPr lang="nb-NO" dirty="0" err="1"/>
              <a:t>Njårdhallen</a:t>
            </a:r>
            <a:r>
              <a:rPr lang="nb-NO" dirty="0"/>
              <a:t> Nordstrand Blå Nordstrand Gul -</a:t>
            </a:r>
          </a:p>
          <a:p>
            <a:r>
              <a:rPr lang="nb-NO" dirty="0"/>
              <a:t>11.12.16 11:40 41030901147 </a:t>
            </a:r>
            <a:r>
              <a:rPr lang="nb-NO" dirty="0" err="1"/>
              <a:t>Njårdhallen</a:t>
            </a:r>
            <a:r>
              <a:rPr lang="nb-NO" dirty="0"/>
              <a:t> Njård Blå Nordstrand Gul -</a:t>
            </a:r>
          </a:p>
          <a:p>
            <a:r>
              <a:rPr lang="nb-NO" dirty="0"/>
              <a:t>11.12.16 12:30 41030901149 </a:t>
            </a:r>
            <a:r>
              <a:rPr lang="nb-NO" dirty="0" err="1"/>
              <a:t>Njårdhallen</a:t>
            </a:r>
            <a:r>
              <a:rPr lang="nb-NO" dirty="0"/>
              <a:t> Øvrevoll Hosle Rød Nordstrand Gul -</a:t>
            </a:r>
          </a:p>
          <a:p>
            <a:r>
              <a:rPr lang="nb-NO" dirty="0"/>
              <a:t>11.12.16 13:20 41030901151 </a:t>
            </a:r>
            <a:r>
              <a:rPr lang="nb-NO" dirty="0" err="1"/>
              <a:t>Njårdhallen</a:t>
            </a:r>
            <a:r>
              <a:rPr lang="nb-NO" dirty="0"/>
              <a:t> Frogner Gul Nordstrand Gul -</a:t>
            </a:r>
          </a:p>
          <a:p>
            <a:endParaRPr lang="nb-NO" dirty="0"/>
          </a:p>
        </p:txBody>
      </p:sp>
      <p:pic>
        <p:nvPicPr>
          <p:cNvPr id="4" name="Picture 2" descr="Nordstrand Idrettsforeni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77" y="116632"/>
            <a:ext cx="11525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259785"/>
            <a:ext cx="2734257" cy="55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544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Cuper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5</a:t>
            </a:r>
            <a:r>
              <a:rPr lang="nb-NO" dirty="0" smtClean="0"/>
              <a:t> cuper:</a:t>
            </a:r>
          </a:p>
          <a:p>
            <a:pPr lvl="1"/>
            <a:r>
              <a:rPr lang="nb-NO" dirty="0" smtClean="0"/>
              <a:t>Hummel cup (Har vært)</a:t>
            </a:r>
          </a:p>
          <a:p>
            <a:pPr lvl="1"/>
            <a:r>
              <a:rPr lang="nb-NO" dirty="0" smtClean="0"/>
              <a:t>Minirunde 24. september </a:t>
            </a:r>
          </a:p>
          <a:p>
            <a:pPr lvl="1"/>
            <a:r>
              <a:rPr lang="nb-NO" dirty="0" smtClean="0"/>
              <a:t>Langhus </a:t>
            </a:r>
            <a:r>
              <a:rPr lang="nb-NO" dirty="0"/>
              <a:t>c</a:t>
            </a:r>
            <a:r>
              <a:rPr lang="nb-NO" dirty="0" smtClean="0"/>
              <a:t>up (romjula)</a:t>
            </a:r>
          </a:p>
          <a:p>
            <a:pPr lvl="1"/>
            <a:r>
              <a:rPr lang="nb-NO" dirty="0" smtClean="0"/>
              <a:t>Tivolicup (april/mai) Frem til 11 år</a:t>
            </a:r>
          </a:p>
          <a:p>
            <a:pPr lvl="1"/>
            <a:r>
              <a:rPr lang="nb-NO" dirty="0" smtClean="0"/>
              <a:t>Fredrikstadcupen m/overnatting (3. 4. </a:t>
            </a:r>
            <a:r>
              <a:rPr lang="nb-NO" dirty="0"/>
              <a:t>j</a:t>
            </a:r>
            <a:r>
              <a:rPr lang="nb-NO" dirty="0" smtClean="0"/>
              <a:t>uni)</a:t>
            </a:r>
            <a:endParaRPr lang="nb-NO" dirty="0"/>
          </a:p>
        </p:txBody>
      </p:sp>
      <p:pic>
        <p:nvPicPr>
          <p:cNvPr id="4" name="Picture 2" descr="Nordstrand Idrettsforeni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77" y="116632"/>
            <a:ext cx="11525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259785"/>
            <a:ext cx="2734257" cy="55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780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nb-NO" dirty="0" smtClean="0"/>
              <a:t>Økonomi v/Vibeke</a:t>
            </a:r>
            <a:endParaRPr lang="nb-NO" dirty="0"/>
          </a:p>
        </p:txBody>
      </p:sp>
      <p:pic>
        <p:nvPicPr>
          <p:cNvPr id="4" name="Picture 2" descr="Nordstrand Idrettsforeni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77" y="116632"/>
            <a:ext cx="11525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887" y="6259785"/>
            <a:ext cx="2734257" cy="55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Plassholder for innhol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Pr. 310816, bankkonto saldo: kr. 14.853,-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Inntekter </a:t>
            </a:r>
            <a:r>
              <a:rPr lang="nb-NO" dirty="0" err="1" smtClean="0"/>
              <a:t>hitill</a:t>
            </a:r>
            <a:r>
              <a:rPr lang="nb-NO" dirty="0" smtClean="0"/>
              <a:t> i år (310816): kr. 12.300,- 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Kostnader </a:t>
            </a:r>
            <a:r>
              <a:rPr lang="nb-NO" dirty="0" err="1" smtClean="0"/>
              <a:t>hitill</a:t>
            </a:r>
            <a:r>
              <a:rPr lang="nb-NO" dirty="0" smtClean="0"/>
              <a:t> </a:t>
            </a:r>
            <a:r>
              <a:rPr lang="nb-NO" smtClean="0"/>
              <a:t>i år (310816): </a:t>
            </a:r>
            <a:r>
              <a:rPr lang="nb-NO" dirty="0" smtClean="0"/>
              <a:t>kr. 9.000,-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7445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95536" y="259507"/>
            <a:ext cx="8229600" cy="1143000"/>
          </a:xfrm>
        </p:spPr>
        <p:txBody>
          <a:bodyPr/>
          <a:lstStyle/>
          <a:p>
            <a:r>
              <a:rPr lang="nb-NO" dirty="0" smtClean="0"/>
              <a:t>Info fra foreldrekontakt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5048857" cy="4525963"/>
          </a:xfrm>
        </p:spPr>
        <p:txBody>
          <a:bodyPr>
            <a:normAutofit fontScale="85000" lnSpcReduction="10000"/>
          </a:bodyPr>
          <a:lstStyle/>
          <a:p>
            <a:r>
              <a:rPr lang="nb-NO" dirty="0" smtClean="0"/>
              <a:t>Drakter</a:t>
            </a:r>
          </a:p>
          <a:p>
            <a:r>
              <a:rPr lang="nb-NO" dirty="0" smtClean="0"/>
              <a:t>Vakter seriespill og egne cuper</a:t>
            </a:r>
          </a:p>
          <a:p>
            <a:r>
              <a:rPr lang="nb-NO" dirty="0" smtClean="0"/>
              <a:t>Kakelotteri 19. november Lambertsetersenteret</a:t>
            </a:r>
          </a:p>
          <a:p>
            <a:r>
              <a:rPr lang="nb-NO" dirty="0"/>
              <a:t>V</a:t>
            </a:r>
            <a:r>
              <a:rPr lang="nb-NO" dirty="0" smtClean="0"/>
              <a:t>i </a:t>
            </a:r>
            <a:r>
              <a:rPr lang="nb-NO" dirty="0"/>
              <a:t>trenger flere som engasjerer </a:t>
            </a:r>
            <a:r>
              <a:rPr lang="nb-NO" dirty="0" smtClean="0"/>
              <a:t>seg - Spons</a:t>
            </a:r>
            <a:r>
              <a:rPr lang="nb-NO" dirty="0"/>
              <a:t>, utstyrsansvarlig, sosial </a:t>
            </a:r>
            <a:r>
              <a:rPr lang="nb-NO" dirty="0" smtClean="0"/>
              <a:t>komite ++</a:t>
            </a:r>
          </a:p>
          <a:p>
            <a:r>
              <a:rPr lang="nb-NO" dirty="0" err="1" smtClean="0"/>
              <a:t>Spond</a:t>
            </a:r>
            <a:r>
              <a:rPr lang="nb-NO" dirty="0" smtClean="0"/>
              <a:t>, </a:t>
            </a:r>
            <a:r>
              <a:rPr lang="nb-NO" dirty="0" err="1" smtClean="0"/>
              <a:t>facebook</a:t>
            </a:r>
            <a:r>
              <a:rPr lang="nb-NO" dirty="0" smtClean="0"/>
              <a:t>, Min Håndball og web-side.</a:t>
            </a:r>
          </a:p>
          <a:p>
            <a:r>
              <a:rPr lang="nb-NO" dirty="0" smtClean="0"/>
              <a:t>Eventuelt</a:t>
            </a:r>
          </a:p>
          <a:p>
            <a:endParaRPr lang="nb-NO" dirty="0" smtClean="0"/>
          </a:p>
          <a:p>
            <a:endParaRPr lang="nb-NO" dirty="0"/>
          </a:p>
        </p:txBody>
      </p:sp>
      <p:pic>
        <p:nvPicPr>
          <p:cNvPr id="2050" name="Picture 2" descr="Nordstrand Idrettsforeni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77" y="116632"/>
            <a:ext cx="11525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259785"/>
            <a:ext cx="2734257" cy="55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6746" y="3645667"/>
            <a:ext cx="2169790" cy="1816407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6746" y="5607322"/>
            <a:ext cx="2169790" cy="1114358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4248" y="2058736"/>
            <a:ext cx="2162287" cy="1370264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20907" y="557362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80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AGENDA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nb-NO" dirty="0" smtClean="0"/>
          </a:p>
          <a:p>
            <a:pPr lvl="1"/>
            <a:r>
              <a:rPr lang="nb-NO" dirty="0" smtClean="0"/>
              <a:t>Trenere og støtteapparat for sesongen 16/17  </a:t>
            </a:r>
            <a:endParaRPr lang="nb-NO" dirty="0"/>
          </a:p>
          <a:p>
            <a:pPr lvl="1"/>
            <a:r>
              <a:rPr lang="nb-NO" dirty="0" smtClean="0"/>
              <a:t>Treningstider</a:t>
            </a:r>
          </a:p>
          <a:p>
            <a:pPr lvl="1"/>
            <a:r>
              <a:rPr lang="nb-NO" dirty="0" smtClean="0"/>
              <a:t>Treningsinnhold – hovedtemaer</a:t>
            </a:r>
          </a:p>
          <a:p>
            <a:pPr lvl="1"/>
            <a:r>
              <a:rPr lang="nb-NO" dirty="0" smtClean="0"/>
              <a:t>Laginndeling </a:t>
            </a:r>
          </a:p>
          <a:p>
            <a:pPr lvl="1"/>
            <a:r>
              <a:rPr lang="nb-NO" dirty="0" smtClean="0"/>
              <a:t>Seriespill </a:t>
            </a:r>
          </a:p>
          <a:p>
            <a:pPr lvl="1"/>
            <a:r>
              <a:rPr lang="nb-NO" dirty="0"/>
              <a:t>C</a:t>
            </a:r>
            <a:r>
              <a:rPr lang="nb-NO" dirty="0" smtClean="0"/>
              <a:t>uper</a:t>
            </a:r>
          </a:p>
          <a:p>
            <a:pPr lvl="1"/>
            <a:endParaRPr lang="nb-NO" dirty="0" smtClean="0"/>
          </a:p>
          <a:p>
            <a:r>
              <a:rPr lang="nb-NO" dirty="0" smtClean="0"/>
              <a:t>Økonomi v/Vibeke</a:t>
            </a:r>
          </a:p>
          <a:p>
            <a:pPr marL="457200" lvl="1" indent="0">
              <a:buNone/>
            </a:pPr>
            <a:endParaRPr lang="nb-NO" dirty="0" smtClean="0"/>
          </a:p>
          <a:p>
            <a:r>
              <a:rPr lang="nb-NO" dirty="0" smtClean="0"/>
              <a:t>Foreldrekontakt v/Camilla</a:t>
            </a:r>
          </a:p>
          <a:p>
            <a:pPr lvl="1"/>
            <a:r>
              <a:rPr lang="nb-NO" dirty="0"/>
              <a:t>vi trenger flere som engasjerer seg. Spons, utstyrsansvarlig, sosial </a:t>
            </a:r>
            <a:r>
              <a:rPr lang="nb-NO" dirty="0" smtClean="0"/>
              <a:t>komite </a:t>
            </a:r>
            <a:r>
              <a:rPr lang="nb-NO" dirty="0"/>
              <a:t>++</a:t>
            </a:r>
            <a:endParaRPr lang="nb-NO" dirty="0" smtClean="0"/>
          </a:p>
          <a:p>
            <a:pPr lvl="1"/>
            <a:r>
              <a:rPr lang="nb-NO" dirty="0" smtClean="0"/>
              <a:t>Drakter</a:t>
            </a:r>
          </a:p>
          <a:p>
            <a:pPr lvl="1"/>
            <a:r>
              <a:rPr lang="nb-NO" dirty="0" smtClean="0"/>
              <a:t>Vakter</a:t>
            </a:r>
          </a:p>
          <a:p>
            <a:pPr lvl="1"/>
            <a:r>
              <a:rPr lang="nb-NO" dirty="0" smtClean="0"/>
              <a:t>Kakelotteri</a:t>
            </a:r>
          </a:p>
          <a:p>
            <a:pPr lvl="1"/>
            <a:r>
              <a:rPr lang="nb-NO" dirty="0" smtClean="0"/>
              <a:t>Eventuelt</a:t>
            </a:r>
            <a:endParaRPr lang="nb-NO" dirty="0"/>
          </a:p>
        </p:txBody>
      </p:sp>
      <p:pic>
        <p:nvPicPr>
          <p:cNvPr id="4" name="Picture 2" descr="Nordstrand Idrettsforeni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77" y="116632"/>
            <a:ext cx="11525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259785"/>
            <a:ext cx="2734257" cy="55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51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Trenere og støtteapparat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endParaRPr lang="nb-NO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nb-NO" dirty="0"/>
          </a:p>
          <a:p>
            <a:pPr marL="342900" lvl="1" indent="-342900">
              <a:buFont typeface="Arial" pitchFamily="34" charset="0"/>
              <a:buChar char="•"/>
            </a:pPr>
            <a:endParaRPr lang="nb-NO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nb-NO" dirty="0"/>
          </a:p>
          <a:p>
            <a:pPr marL="342900" lvl="1" indent="-342900">
              <a:buFont typeface="Arial" pitchFamily="34" charset="0"/>
              <a:buChar char="•"/>
            </a:pPr>
            <a:endParaRPr lang="nb-NO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nb-NO" dirty="0"/>
          </a:p>
          <a:p>
            <a:pPr marL="342900" lvl="1" indent="-342900">
              <a:buFont typeface="Arial" pitchFamily="34" charset="0"/>
              <a:buChar char="•"/>
            </a:pPr>
            <a:endParaRPr lang="nb-NO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nb-NO" dirty="0" smtClean="0"/>
              <a:t>Info om G 2007 . </a:t>
            </a:r>
            <a:r>
              <a:rPr lang="nb-NO" dirty="0"/>
              <a:t>2</a:t>
            </a:r>
            <a:r>
              <a:rPr lang="nb-NO" dirty="0" smtClean="0"/>
              <a:t>7 gutter + 5.</a:t>
            </a:r>
          </a:p>
          <a:p>
            <a:endParaRPr lang="nb-NO" dirty="0" smtClean="0"/>
          </a:p>
        </p:txBody>
      </p:sp>
      <p:pic>
        <p:nvPicPr>
          <p:cNvPr id="4" name="Picture 2" descr="Nordstrand Idrettsforeni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77" y="116632"/>
            <a:ext cx="11525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259785"/>
            <a:ext cx="2734257" cy="55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575917"/>
              </p:ext>
            </p:extLst>
          </p:nvPr>
        </p:nvGraphicFramePr>
        <p:xfrm>
          <a:off x="1524000" y="1397000"/>
          <a:ext cx="60960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nb-NO" b="0" dirty="0" smtClean="0">
                          <a:solidFill>
                            <a:schemeClr val="tx1"/>
                          </a:solidFill>
                        </a:rPr>
                        <a:t>Hovedtrener</a:t>
                      </a:r>
                      <a:endParaRPr lang="nb-NO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b="0" dirty="0" smtClean="0">
                          <a:solidFill>
                            <a:schemeClr val="tx1"/>
                          </a:solidFill>
                        </a:rPr>
                        <a:t>Jon</a:t>
                      </a:r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 Espen Kleven</a:t>
                      </a:r>
                      <a:endParaRPr lang="nb-NO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Trenere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Andre</a:t>
                      </a:r>
                      <a:r>
                        <a:rPr lang="nb-NO" baseline="0" dirty="0" smtClean="0"/>
                        <a:t> Ruud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 smtClean="0"/>
                        <a:t>Per Christian Asplund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Svein-Andre Lesto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Eivind Gulbrandsen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Camilla Skaar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Foreldrekontakt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Camilla Skaar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Økonomi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Vibeke Aas</a:t>
                      </a:r>
                      <a:r>
                        <a:rPr lang="nb-NO" baseline="0" dirty="0" smtClean="0"/>
                        <a:t> Løvold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Cup-ansvarlig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Anne-Mette Ophus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Web-ansvarlig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Karianne Pettersen</a:t>
                      </a:r>
                      <a:endParaRPr lang="nb-NO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376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6786"/>
          </a:xfrm>
        </p:spPr>
        <p:txBody>
          <a:bodyPr/>
          <a:lstStyle/>
          <a:p>
            <a:r>
              <a:rPr lang="nb-NO" dirty="0" smtClean="0"/>
              <a:t>Innmelding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091424"/>
            <a:ext cx="8229600" cy="4656987"/>
          </a:xfrm>
        </p:spPr>
        <p:txBody>
          <a:bodyPr>
            <a:normAutofit/>
          </a:bodyPr>
          <a:lstStyle/>
          <a:p>
            <a:r>
              <a:rPr lang="nb-NO" sz="2400" dirty="0" smtClean="0"/>
              <a:t>Det </a:t>
            </a:r>
            <a:r>
              <a:rPr lang="nb-NO" sz="2400" dirty="0"/>
              <a:t>er veldig viktig at alle spillere blir innmeldt i klubben slik at de er dekket av lagsforsikringen ved eventuell skade. </a:t>
            </a:r>
          </a:p>
        </p:txBody>
      </p:sp>
      <p:pic>
        <p:nvPicPr>
          <p:cNvPr id="4" name="Picture 2" descr="Nordstrand Idrettsforeni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77" y="116632"/>
            <a:ext cx="11525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299338"/>
            <a:ext cx="2734257" cy="55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893163"/>
            <a:ext cx="4346217" cy="2697777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0" y="1908210"/>
            <a:ext cx="457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hlinkClick r:id="rId6"/>
              </a:rPr>
              <a:t>http://</a:t>
            </a:r>
            <a:r>
              <a:rPr lang="nb-NO" dirty="0" smtClean="0">
                <a:hlinkClick r:id="rId6"/>
              </a:rPr>
              <a:t>nordstrand-if.no/om-nif/medlemskap</a:t>
            </a:r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Avgifter </a:t>
            </a:r>
            <a:r>
              <a:rPr lang="nb-NO" dirty="0"/>
              <a:t>som skal betales: </a:t>
            </a:r>
            <a:endParaRPr lang="nb-NO" dirty="0" smtClean="0"/>
          </a:p>
          <a:p>
            <a:pPr marL="285750" indent="-285750">
              <a:buFontTx/>
              <a:buChar char="-"/>
            </a:pPr>
            <a:r>
              <a:rPr lang="nb-NO" dirty="0" smtClean="0"/>
              <a:t>Medlemsavgift </a:t>
            </a:r>
            <a:r>
              <a:rPr lang="nb-NO" dirty="0"/>
              <a:t>til Nordstrand Idrettsforening </a:t>
            </a:r>
          </a:p>
          <a:p>
            <a:pPr marL="285750" indent="-285750">
              <a:buFontTx/>
              <a:buChar char="-"/>
            </a:pPr>
            <a:r>
              <a:rPr lang="nb-NO" dirty="0" smtClean="0"/>
              <a:t>Treningsavgift </a:t>
            </a:r>
            <a:r>
              <a:rPr lang="nb-NO" dirty="0"/>
              <a:t>til Nordstrand Håndball </a:t>
            </a:r>
            <a:endParaRPr lang="nb-NO" dirty="0" smtClean="0"/>
          </a:p>
          <a:p>
            <a:pPr marL="285750" indent="-285750">
              <a:buFontTx/>
              <a:buChar char="-"/>
            </a:pPr>
            <a:r>
              <a:rPr lang="nb-NO" dirty="0" smtClean="0"/>
              <a:t>Lagsavgift</a:t>
            </a:r>
            <a:r>
              <a:rPr lang="nb-NO" dirty="0"/>
              <a:t>, dekker påmelding til </a:t>
            </a:r>
            <a:r>
              <a:rPr lang="nb-NO" dirty="0" smtClean="0"/>
              <a:t>Cuper </a:t>
            </a:r>
            <a:endParaRPr lang="nb-NO" dirty="0"/>
          </a:p>
        </p:txBody>
      </p:sp>
      <p:sp>
        <p:nvSpPr>
          <p:cNvPr id="8" name="TekstSylinder 7"/>
          <p:cNvSpPr txBox="1"/>
          <p:nvPr/>
        </p:nvSpPr>
        <p:spPr>
          <a:xfrm>
            <a:off x="145824" y="4283090"/>
            <a:ext cx="8764640" cy="22670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nb-NO" sz="1600" dirty="0" smtClean="0"/>
              <a:t>Faktura sendes </a:t>
            </a:r>
            <a:r>
              <a:rPr lang="nb-NO" sz="1600" dirty="0"/>
              <a:t>ut på epost, </a:t>
            </a:r>
            <a:endParaRPr lang="nb-NO" sz="1600" dirty="0" smtClean="0"/>
          </a:p>
          <a:p>
            <a:r>
              <a:rPr lang="nb-NO" sz="1600" dirty="0" smtClean="0"/>
              <a:t>så </a:t>
            </a:r>
            <a:r>
              <a:rPr lang="nb-NO" sz="1600" dirty="0"/>
              <a:t>det er viktig at klubben har korrekt adresse. </a:t>
            </a:r>
            <a:endParaRPr lang="nb-NO" sz="1600" dirty="0" smtClean="0"/>
          </a:p>
          <a:p>
            <a:r>
              <a:rPr lang="nb-NO" sz="1600" dirty="0" smtClean="0"/>
              <a:t>Treningsavgiften </a:t>
            </a:r>
            <a:r>
              <a:rPr lang="nb-NO" sz="1600" dirty="0"/>
              <a:t>blir fakturert i oktober og januar. </a:t>
            </a:r>
            <a:endParaRPr lang="nb-NO" sz="1600" dirty="0" smtClean="0"/>
          </a:p>
          <a:p>
            <a:r>
              <a:rPr lang="nb-NO" sz="1600" dirty="0" smtClean="0"/>
              <a:t>Medlemsavgiften </a:t>
            </a:r>
            <a:r>
              <a:rPr lang="nb-NO" sz="1600" dirty="0"/>
              <a:t>blir fakturert i </a:t>
            </a:r>
            <a:r>
              <a:rPr lang="nb-NO" sz="1600" dirty="0" smtClean="0"/>
              <a:t>februar</a:t>
            </a:r>
          </a:p>
          <a:p>
            <a:r>
              <a:rPr lang="nb-NO" sz="1600" dirty="0" smtClean="0"/>
              <a:t>*. </a:t>
            </a:r>
            <a:r>
              <a:rPr lang="nb-NO" sz="1600" dirty="0"/>
              <a:t>*Hvis du ønsker familiemedlemskap </a:t>
            </a:r>
            <a:r>
              <a:rPr lang="nb-NO" sz="1600" dirty="0" smtClean="0"/>
              <a:t>skal </a:t>
            </a:r>
            <a:r>
              <a:rPr lang="nb-NO" sz="1600" dirty="0"/>
              <a:t>det kun betales inn beløpet tilsvarende </a:t>
            </a:r>
            <a:r>
              <a:rPr lang="nb-NO" sz="1600" dirty="0" smtClean="0"/>
              <a:t>familiemedlemskapet</a:t>
            </a:r>
            <a:r>
              <a:rPr lang="nb-NO" sz="1600" dirty="0"/>
              <a:t>, kr 2000 kr. </a:t>
            </a:r>
            <a:endParaRPr lang="nb-NO" sz="1600" dirty="0" smtClean="0"/>
          </a:p>
          <a:p>
            <a:r>
              <a:rPr lang="nb-NO" sz="1600" dirty="0" smtClean="0"/>
              <a:t>Du </a:t>
            </a:r>
            <a:r>
              <a:rPr lang="nb-NO" sz="1600" dirty="0"/>
              <a:t>må også sende epost til </a:t>
            </a:r>
            <a:r>
              <a:rPr lang="nb-NO" sz="1600" dirty="0" err="1"/>
              <a:t>olemagnus@nordstrand-if.no</a:t>
            </a:r>
            <a:r>
              <a:rPr lang="nb-NO" sz="1600" dirty="0"/>
              <a:t> </a:t>
            </a:r>
            <a:r>
              <a:rPr lang="nb-NO" sz="1600" dirty="0" smtClean="0"/>
              <a:t>slik </a:t>
            </a:r>
            <a:r>
              <a:rPr lang="nb-NO" sz="1600" dirty="0"/>
              <a:t>at vi får kreditert de fakturaene du ikke skal betale. </a:t>
            </a:r>
            <a:endParaRPr lang="nb-NO" sz="1600" dirty="0" smtClean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340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Treningstider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Mandag, Nordseter skole: 17:00 – 18.30</a:t>
            </a:r>
          </a:p>
          <a:p>
            <a:r>
              <a:rPr lang="nb-NO" dirty="0" smtClean="0"/>
              <a:t>Onsdag, Munkerud skole: 17.30 – 19.00</a:t>
            </a:r>
          </a:p>
          <a:p>
            <a:endParaRPr lang="nb-NO" dirty="0"/>
          </a:p>
          <a:p>
            <a:r>
              <a:rPr lang="nb-NO" dirty="0" smtClean="0"/>
              <a:t>Viktig at gutta har spist før trening (</a:t>
            </a:r>
            <a:r>
              <a:rPr lang="nb-NO" dirty="0"/>
              <a:t>o</a:t>
            </a:r>
            <a:r>
              <a:rPr lang="nb-NO" dirty="0" smtClean="0"/>
              <a:t>g tissa)</a:t>
            </a:r>
          </a:p>
          <a:p>
            <a:r>
              <a:rPr lang="nb-NO" dirty="0" smtClean="0"/>
              <a:t>og at drikkeflaske og ball er med.</a:t>
            </a:r>
          </a:p>
        </p:txBody>
      </p:sp>
      <p:pic>
        <p:nvPicPr>
          <p:cNvPr id="4" name="Picture 2" descr="Nordstrand Idrettsforeni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77" y="116632"/>
            <a:ext cx="11525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259785"/>
            <a:ext cx="2734257" cy="55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567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Trening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15516" y="1417638"/>
            <a:ext cx="8712968" cy="3705275"/>
          </a:xfrm>
        </p:spPr>
        <p:txBody>
          <a:bodyPr>
            <a:normAutofit fontScale="92500"/>
          </a:bodyPr>
          <a:lstStyle/>
          <a:p>
            <a:r>
              <a:rPr lang="nb-NO" dirty="0" smtClean="0"/>
              <a:t>Håndballtreningen vil i tillegg til hovedtemaer bestå av en generell del som består av følgende temaer:</a:t>
            </a:r>
          </a:p>
          <a:p>
            <a:pPr lvl="1"/>
            <a:r>
              <a:rPr lang="nb-NO" sz="2400" dirty="0" smtClean="0"/>
              <a:t>Oppvarming: </a:t>
            </a:r>
          </a:p>
          <a:p>
            <a:pPr lvl="2"/>
            <a:r>
              <a:rPr lang="nb-NO" sz="2000" dirty="0" smtClean="0"/>
              <a:t>Koordinasjon, teknikk og samhandling med og uten ball</a:t>
            </a:r>
          </a:p>
          <a:p>
            <a:pPr lvl="1"/>
            <a:r>
              <a:rPr lang="nb-NO" sz="2400" dirty="0" smtClean="0"/>
              <a:t>Balløvelser (kast og mottak)</a:t>
            </a:r>
          </a:p>
          <a:p>
            <a:pPr lvl="1"/>
            <a:r>
              <a:rPr lang="nb-NO" sz="2400" dirty="0" smtClean="0"/>
              <a:t>Finter/skudd</a:t>
            </a:r>
          </a:p>
          <a:p>
            <a:pPr lvl="1"/>
            <a:r>
              <a:rPr lang="nb-NO" sz="2400" dirty="0" smtClean="0"/>
              <a:t>Orden og holdninger.</a:t>
            </a:r>
          </a:p>
          <a:p>
            <a:pPr lvl="1"/>
            <a:r>
              <a:rPr lang="nb-NO" sz="2400" dirty="0" smtClean="0"/>
              <a:t>Vi vil søke å avslutte treningene med spill, eller noe annet gutta syns er gøy for å få en positiv avslutning på treningene</a:t>
            </a:r>
          </a:p>
        </p:txBody>
      </p:sp>
      <p:pic>
        <p:nvPicPr>
          <p:cNvPr id="4" name="Picture 2" descr="Nordstrand Idrettsforeni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77" y="116632"/>
            <a:ext cx="11525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259785"/>
            <a:ext cx="2734257" cy="55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13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Treningsinnhold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2016-2017 Hovedelementer</a:t>
            </a:r>
          </a:p>
          <a:p>
            <a:pPr lvl="1"/>
            <a:r>
              <a:rPr lang="nb-NO" dirty="0" smtClean="0"/>
              <a:t> Kast og mottak </a:t>
            </a:r>
          </a:p>
          <a:p>
            <a:pPr lvl="1"/>
            <a:r>
              <a:rPr lang="nb-NO" dirty="0" smtClean="0"/>
              <a:t>Forsvarsprinsipper</a:t>
            </a:r>
          </a:p>
          <a:p>
            <a:pPr lvl="1"/>
            <a:r>
              <a:rPr lang="nb-NO" dirty="0" smtClean="0"/>
              <a:t>Fart mot mål når man får ball</a:t>
            </a:r>
          </a:p>
          <a:p>
            <a:pPr lvl="1"/>
            <a:r>
              <a:rPr lang="nb-NO" dirty="0" smtClean="0"/>
              <a:t>Avstand mot forsvar og plassering</a:t>
            </a:r>
          </a:p>
          <a:p>
            <a:pPr lvl="1"/>
            <a:r>
              <a:rPr lang="nb-NO" dirty="0" err="1" smtClean="0"/>
              <a:t>Viderespill</a:t>
            </a:r>
            <a:r>
              <a:rPr lang="nb-NO" dirty="0" smtClean="0"/>
              <a:t> til medspiller</a:t>
            </a:r>
          </a:p>
          <a:p>
            <a:pPr lvl="1">
              <a:buNone/>
            </a:pPr>
            <a:endParaRPr lang="nb-NO" dirty="0"/>
          </a:p>
        </p:txBody>
      </p:sp>
      <p:pic>
        <p:nvPicPr>
          <p:cNvPr id="4" name="Picture 2" descr="Nordstrand Idrettsforeni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77" y="116632"/>
            <a:ext cx="11525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259785"/>
            <a:ext cx="2734257" cy="55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13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99" y="19021"/>
            <a:ext cx="8229600" cy="1143000"/>
          </a:xfrm>
        </p:spPr>
        <p:txBody>
          <a:bodyPr/>
          <a:lstStyle/>
          <a:p>
            <a:r>
              <a:rPr lang="nb-NO" dirty="0" smtClean="0"/>
              <a:t>Serielagene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endParaRPr lang="nb-NO" dirty="0"/>
          </a:p>
        </p:txBody>
      </p:sp>
      <p:pic>
        <p:nvPicPr>
          <p:cNvPr id="4" name="Picture 2" descr="Nordstrand Idrettsforeni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77" y="116632"/>
            <a:ext cx="11525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259785"/>
            <a:ext cx="2734257" cy="55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839292"/>
              </p:ext>
            </p:extLst>
          </p:nvPr>
        </p:nvGraphicFramePr>
        <p:xfrm>
          <a:off x="647563" y="964629"/>
          <a:ext cx="7848871" cy="51483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16290"/>
                <a:gridCol w="2728217"/>
                <a:gridCol w="2504364"/>
              </a:tblGrid>
              <a:tr h="384043"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Nordstrand rød</a:t>
                      </a:r>
                    </a:p>
                    <a:p>
                      <a:pPr algn="ctr" fontAlgn="b"/>
                      <a:endParaRPr lang="nb-NO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b"/>
                      <a:r>
                        <a:rPr lang="nb-NO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(Jon Espen og Andre)</a:t>
                      </a:r>
                      <a:endParaRPr lang="nn-NO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Nordstrand blå</a:t>
                      </a:r>
                      <a:r>
                        <a:rPr lang="nb-NO" sz="2000" u="none" strike="noStrike" dirty="0" smtClean="0">
                          <a:effectLst/>
                        </a:rPr>
                        <a:t> </a:t>
                      </a:r>
                    </a:p>
                    <a:p>
                      <a:pPr algn="ctr" fontAlgn="b"/>
                      <a:r>
                        <a:rPr lang="nb-NO" sz="2000" u="none" strike="noStrike" dirty="0" smtClean="0">
                          <a:effectLst/>
                        </a:rPr>
                        <a:t>(Per</a:t>
                      </a:r>
                      <a:r>
                        <a:rPr lang="nb-NO" sz="2000" u="none" strike="noStrike" baseline="0" dirty="0" smtClean="0">
                          <a:effectLst/>
                        </a:rPr>
                        <a:t> Christian og Svein Andre</a:t>
                      </a:r>
                      <a:r>
                        <a:rPr lang="nb-NO" sz="2000" u="none" strike="noStrike" dirty="0" smtClean="0">
                          <a:effectLst/>
                        </a:rPr>
                        <a:t>)</a:t>
                      </a:r>
                      <a:endParaRPr lang="nb-NO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Nordstrand gul</a:t>
                      </a:r>
                    </a:p>
                    <a:p>
                      <a:pPr algn="ctr" fontAlgn="b"/>
                      <a:endParaRPr lang="nb-NO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b"/>
                      <a:r>
                        <a:rPr lang="nn-NO" sz="2000" u="none" strike="noStrike" dirty="0" smtClean="0">
                          <a:effectLst/>
                        </a:rPr>
                        <a:t>(Eivind</a:t>
                      </a:r>
                      <a:r>
                        <a:rPr lang="nn-NO" sz="2000" u="none" strike="noStrike" baseline="0" dirty="0" smtClean="0">
                          <a:effectLst/>
                        </a:rPr>
                        <a:t> og Camilla</a:t>
                      </a:r>
                      <a:r>
                        <a:rPr lang="nn-NO" sz="2000" u="none" strike="noStrike" dirty="0" smtClean="0">
                          <a:effectLst/>
                        </a:rPr>
                        <a:t>)</a:t>
                      </a:r>
                      <a:endParaRPr lang="nn-NO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Bastian B.</a:t>
                      </a:r>
                      <a:endParaRPr lang="nb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Bastian K.O.</a:t>
                      </a:r>
                      <a:endParaRPr lang="nb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Eivind</a:t>
                      </a:r>
                      <a:endParaRPr lang="nb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84043"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Benjamin</a:t>
                      </a:r>
                      <a:r>
                        <a:rPr lang="nb-NO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L.</a:t>
                      </a:r>
                      <a:endParaRPr lang="nb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Benjamin H.</a:t>
                      </a:r>
                      <a:endParaRPr lang="nb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Erik</a:t>
                      </a:r>
                      <a:endParaRPr lang="nb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84043"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Fredrik</a:t>
                      </a:r>
                      <a:endParaRPr lang="nb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Jonas</a:t>
                      </a:r>
                      <a:endParaRPr lang="nb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Even</a:t>
                      </a:r>
                      <a:endParaRPr lang="nb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84043"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Gabriel</a:t>
                      </a:r>
                      <a:endParaRPr lang="nb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Jørgen</a:t>
                      </a:r>
                      <a:endParaRPr lang="nb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Herman</a:t>
                      </a:r>
                      <a:endParaRPr lang="nb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84039"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Magnus R.</a:t>
                      </a:r>
                      <a:endParaRPr lang="nb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Phillip Andre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Julian</a:t>
                      </a:r>
                      <a:endParaRPr lang="nb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84043"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Marius</a:t>
                      </a:r>
                      <a:endParaRPr lang="nb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Simon</a:t>
                      </a:r>
                      <a:endParaRPr lang="nb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Kasper</a:t>
                      </a:r>
                      <a:endParaRPr lang="nb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84043"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Martin</a:t>
                      </a:r>
                      <a:endParaRPr lang="nb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Sindre</a:t>
                      </a:r>
                      <a:endParaRPr lang="nb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Liam</a:t>
                      </a:r>
                      <a:endParaRPr lang="nb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84043"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Petter</a:t>
                      </a:r>
                      <a:endParaRPr lang="nb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Theo</a:t>
                      </a:r>
                      <a:endParaRPr lang="nb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Mathias</a:t>
                      </a:r>
                      <a:endParaRPr lang="nb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84043"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Knut</a:t>
                      </a:r>
                      <a:endParaRPr lang="nb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Vetle</a:t>
                      </a:r>
                      <a:endParaRPr lang="nb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Magnus V. I.</a:t>
                      </a:r>
                      <a:endParaRPr lang="nb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84043">
                <a:tc>
                  <a:txBody>
                    <a:bodyPr/>
                    <a:lstStyle/>
                    <a:p>
                      <a:pPr algn="ctr" fontAlgn="b"/>
                      <a:endParaRPr lang="nb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84043">
                <a:tc>
                  <a:txBody>
                    <a:bodyPr/>
                    <a:lstStyle/>
                    <a:p>
                      <a:pPr algn="ctr" fontAlgn="b"/>
                      <a:endParaRPr lang="nb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>
                          <a:effectLst/>
                        </a:rPr>
                        <a:t> 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>
                          <a:effectLst/>
                        </a:rPr>
                        <a:t> 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018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Serieoppsett Nordstrand rød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nb-NO" dirty="0" smtClean="0"/>
              <a:t>Tid	               </a:t>
            </a:r>
            <a:r>
              <a:rPr lang="nb-NO" dirty="0" err="1" smtClean="0"/>
              <a:t>Kampnr</a:t>
            </a:r>
            <a:r>
              <a:rPr lang="nb-NO" dirty="0" smtClean="0"/>
              <a:t>	Bane                        Hjemmelag Bortelag</a:t>
            </a:r>
            <a:endParaRPr lang="nb-NO" dirty="0"/>
          </a:p>
          <a:p>
            <a:r>
              <a:rPr lang="nb-NO" dirty="0"/>
              <a:t>24.09.16 14:15 47130905001 Jessheim </a:t>
            </a:r>
            <a:r>
              <a:rPr lang="nb-NO" dirty="0" err="1"/>
              <a:t>fb</a:t>
            </a:r>
            <a:r>
              <a:rPr lang="nb-NO" dirty="0"/>
              <a:t>. Mini 2 Njård Rød Nordstrand Rød -</a:t>
            </a:r>
          </a:p>
          <a:p>
            <a:r>
              <a:rPr lang="nb-NO" dirty="0"/>
              <a:t>24.09.16 15:15 47130905004 Jessheim </a:t>
            </a:r>
            <a:r>
              <a:rPr lang="nb-NO" dirty="0" err="1"/>
              <a:t>fb</a:t>
            </a:r>
            <a:r>
              <a:rPr lang="nb-NO" dirty="0"/>
              <a:t>. Mini 2 Kjelsås Blå Nordstrand Rød -</a:t>
            </a:r>
          </a:p>
          <a:p>
            <a:r>
              <a:rPr lang="nb-NO" dirty="0"/>
              <a:t>24.09.16 16:15 47130905007 Jessheim </a:t>
            </a:r>
            <a:r>
              <a:rPr lang="nb-NO" dirty="0" err="1"/>
              <a:t>fb</a:t>
            </a:r>
            <a:r>
              <a:rPr lang="nb-NO" dirty="0"/>
              <a:t>. Mini 2 Nordstrand Rød Bygdø Monolitten -</a:t>
            </a:r>
          </a:p>
          <a:p>
            <a:r>
              <a:rPr lang="nb-NO" dirty="0"/>
              <a:t>24.09.16 17:15 47130905010 Jessheim </a:t>
            </a:r>
            <a:r>
              <a:rPr lang="nb-NO" dirty="0" err="1"/>
              <a:t>fb</a:t>
            </a:r>
            <a:r>
              <a:rPr lang="nb-NO" dirty="0"/>
              <a:t>. Mini 2 Nordstrand Rød Jardar Rød -</a:t>
            </a:r>
          </a:p>
          <a:p>
            <a:r>
              <a:rPr lang="nb-NO" dirty="0"/>
              <a:t>22.10.16 10:00 41030902042 Skiptvethallen Nordstrand Rød Vestby Håndballklubb -</a:t>
            </a:r>
          </a:p>
          <a:p>
            <a:r>
              <a:rPr lang="nb-NO" dirty="0"/>
              <a:t>22.10.16 11:15 41030902045 Skiptvethallen Skiptvet IL Nordstrand Rød -</a:t>
            </a:r>
          </a:p>
          <a:p>
            <a:r>
              <a:rPr lang="nb-NO" dirty="0"/>
              <a:t>22.10.16 12:30 41030902048 Skiptvethallen Nordstrand Rød Haslum IL 4 -</a:t>
            </a:r>
          </a:p>
          <a:p>
            <a:r>
              <a:rPr lang="nb-NO" dirty="0"/>
              <a:t>22.10.16 13:45 41030902051 Skiptvethallen Nordstrand Rød Nordby -</a:t>
            </a:r>
          </a:p>
          <a:p>
            <a:r>
              <a:rPr lang="nb-NO" dirty="0"/>
              <a:t>13.11.16 10:25 41030902053 Trøgstadhallen Nordstrand Rød HK Rygge -</a:t>
            </a:r>
          </a:p>
          <a:p>
            <a:r>
              <a:rPr lang="nb-NO" dirty="0"/>
              <a:t>13.11.16 11:15 41030902055 Trøgstadhallen Nordstrand Rød Eidsberg -</a:t>
            </a:r>
          </a:p>
          <a:p>
            <a:r>
              <a:rPr lang="nb-NO" dirty="0"/>
              <a:t>13.11.16 12:05 41030902057 Trøgstadhallen Haslum Rød Nordstrand Rød -</a:t>
            </a:r>
          </a:p>
          <a:p>
            <a:r>
              <a:rPr lang="nb-NO" dirty="0"/>
              <a:t>13.11.16 13:20 41030902060 Trøgstadhallen Nordstrand Rød HK Trøgstad-97 -</a:t>
            </a:r>
          </a:p>
          <a:p>
            <a:r>
              <a:rPr lang="nb-NO" dirty="0"/>
              <a:t>11.12.16 10:25 41030902144 Nordstrand idrettshall Nesodden Håndballklubb Nordstrand Rød -</a:t>
            </a:r>
          </a:p>
          <a:p>
            <a:r>
              <a:rPr lang="nb-NO" dirty="0"/>
              <a:t>11.12.16 11:40 41030902147 Nordstrand idrettshall Nordstrand Rød Korsvoll Blå -</a:t>
            </a:r>
          </a:p>
          <a:p>
            <a:r>
              <a:rPr lang="nb-NO" dirty="0"/>
              <a:t>11.12.16 12:55 41030902150 Nordstrand idrettshall Haslum Gul Nordstrand Rød -</a:t>
            </a:r>
          </a:p>
          <a:p>
            <a:r>
              <a:rPr lang="nb-NO" dirty="0"/>
              <a:t>11.12.16 13:45 41030902152 Nordstrand idrettshall Kjelsås Rød Nordstrand Rød -</a:t>
            </a:r>
          </a:p>
          <a:p>
            <a:endParaRPr lang="nb-NO" dirty="0"/>
          </a:p>
        </p:txBody>
      </p:sp>
      <p:pic>
        <p:nvPicPr>
          <p:cNvPr id="4" name="Picture 2" descr="Nordstrand Idrettsforeni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77" y="116632"/>
            <a:ext cx="11525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259785"/>
            <a:ext cx="2734257" cy="55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665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2663</TotalTime>
  <Words>484</Words>
  <Application>Microsoft Office PowerPoint</Application>
  <PresentationFormat>Skjermfremvisning (4:3)</PresentationFormat>
  <Paragraphs>192</Paragraphs>
  <Slides>14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Office-tema</vt:lpstr>
      <vt:lpstr>Foreldremøte NIF håndball G2007</vt:lpstr>
      <vt:lpstr>AGENDA</vt:lpstr>
      <vt:lpstr>Trenere og støtteapparat</vt:lpstr>
      <vt:lpstr>Innmelding </vt:lpstr>
      <vt:lpstr>Treningstider</vt:lpstr>
      <vt:lpstr>Trening</vt:lpstr>
      <vt:lpstr>Treningsinnhold</vt:lpstr>
      <vt:lpstr>Serielagene</vt:lpstr>
      <vt:lpstr>Serieoppsett Nordstrand rød</vt:lpstr>
      <vt:lpstr>Serieoppsett Nordstrand blå</vt:lpstr>
      <vt:lpstr>Serieoppsett Nordstrand gul</vt:lpstr>
      <vt:lpstr>Cuper</vt:lpstr>
      <vt:lpstr>Økonomi v/Vibeke</vt:lpstr>
      <vt:lpstr>Info fra foreldrekontakt</vt:lpstr>
    </vt:vector>
  </TitlesOfParts>
  <Company>Posten Norge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terje berget</dc:creator>
  <cp:lastModifiedBy>Ophus, Anne-Mette Platou</cp:lastModifiedBy>
  <cp:revision>32</cp:revision>
  <dcterms:created xsi:type="dcterms:W3CDTF">2013-05-30T10:46:22Z</dcterms:created>
  <dcterms:modified xsi:type="dcterms:W3CDTF">2016-09-23T08:38:49Z</dcterms:modified>
</cp:coreProperties>
</file>